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5"/>
  </p:notesMasterIdLst>
  <p:handoutMasterIdLst>
    <p:handoutMasterId r:id="rId46"/>
  </p:handoutMasterIdLst>
  <p:sldIdLst>
    <p:sldId id="363" r:id="rId2"/>
    <p:sldId id="419" r:id="rId3"/>
    <p:sldId id="420" r:id="rId4"/>
    <p:sldId id="582" r:id="rId5"/>
    <p:sldId id="585" r:id="rId6"/>
    <p:sldId id="586" r:id="rId7"/>
    <p:sldId id="426" r:id="rId8"/>
    <p:sldId id="428" r:id="rId9"/>
    <p:sldId id="427" r:id="rId10"/>
    <p:sldId id="545" r:id="rId11"/>
    <p:sldId id="543" r:id="rId12"/>
    <p:sldId id="551" r:id="rId13"/>
    <p:sldId id="576" r:id="rId14"/>
    <p:sldId id="552" r:id="rId15"/>
    <p:sldId id="553" r:id="rId16"/>
    <p:sldId id="554" r:id="rId17"/>
    <p:sldId id="555" r:id="rId18"/>
    <p:sldId id="556" r:id="rId19"/>
    <p:sldId id="558" r:id="rId20"/>
    <p:sldId id="559" r:id="rId21"/>
    <p:sldId id="575" r:id="rId22"/>
    <p:sldId id="561" r:id="rId23"/>
    <p:sldId id="560" r:id="rId24"/>
    <p:sldId id="563" r:id="rId25"/>
    <p:sldId id="562" r:id="rId26"/>
    <p:sldId id="564" r:id="rId27"/>
    <p:sldId id="565" r:id="rId28"/>
    <p:sldId id="566" r:id="rId29"/>
    <p:sldId id="567" r:id="rId30"/>
    <p:sldId id="579" r:id="rId31"/>
    <p:sldId id="581" r:id="rId32"/>
    <p:sldId id="578" r:id="rId33"/>
    <p:sldId id="568" r:id="rId34"/>
    <p:sldId id="569" r:id="rId35"/>
    <p:sldId id="580" r:id="rId36"/>
    <p:sldId id="570" r:id="rId37"/>
    <p:sldId id="571" r:id="rId38"/>
    <p:sldId id="572" r:id="rId39"/>
    <p:sldId id="573" r:id="rId40"/>
    <p:sldId id="574" r:id="rId41"/>
    <p:sldId id="577" r:id="rId42"/>
    <p:sldId id="467" r:id="rId43"/>
    <p:sldId id="531" r:id="rId44"/>
  </p:sldIdLst>
  <p:sldSz cx="9144000" cy="6858000" type="screen4x3"/>
  <p:notesSz cx="9296400" cy="6881813"/>
  <p:defaultTextStyle>
    <a:defPPr>
      <a:defRPr lang="en-US"/>
    </a:defPPr>
    <a:lvl1pPr algn="l" rtl="0" eaLnBrk="0" fontAlgn="base" hangingPunct="0">
      <a:spcBef>
        <a:spcPct val="0"/>
      </a:spcBef>
      <a:spcAft>
        <a:spcPct val="0"/>
      </a:spcAft>
      <a:defRPr sz="1300" kern="1200">
        <a:solidFill>
          <a:srgbClr val="000054"/>
        </a:solidFill>
        <a:latin typeface="Arial" charset="0"/>
        <a:ea typeface="ＭＳ Ｐゴシック" charset="-128"/>
        <a:cs typeface="+mn-cs"/>
      </a:defRPr>
    </a:lvl1pPr>
    <a:lvl2pPr marL="457200" algn="l" rtl="0" eaLnBrk="0" fontAlgn="base" hangingPunct="0">
      <a:spcBef>
        <a:spcPct val="0"/>
      </a:spcBef>
      <a:spcAft>
        <a:spcPct val="0"/>
      </a:spcAft>
      <a:defRPr sz="1300" kern="1200">
        <a:solidFill>
          <a:srgbClr val="000054"/>
        </a:solidFill>
        <a:latin typeface="Arial" charset="0"/>
        <a:ea typeface="ＭＳ Ｐゴシック" charset="-128"/>
        <a:cs typeface="+mn-cs"/>
      </a:defRPr>
    </a:lvl2pPr>
    <a:lvl3pPr marL="914400" algn="l" rtl="0" eaLnBrk="0" fontAlgn="base" hangingPunct="0">
      <a:spcBef>
        <a:spcPct val="0"/>
      </a:spcBef>
      <a:spcAft>
        <a:spcPct val="0"/>
      </a:spcAft>
      <a:defRPr sz="1300" kern="1200">
        <a:solidFill>
          <a:srgbClr val="000054"/>
        </a:solidFill>
        <a:latin typeface="Arial" charset="0"/>
        <a:ea typeface="ＭＳ Ｐゴシック" charset="-128"/>
        <a:cs typeface="+mn-cs"/>
      </a:defRPr>
    </a:lvl3pPr>
    <a:lvl4pPr marL="1371600" algn="l" rtl="0" eaLnBrk="0" fontAlgn="base" hangingPunct="0">
      <a:spcBef>
        <a:spcPct val="0"/>
      </a:spcBef>
      <a:spcAft>
        <a:spcPct val="0"/>
      </a:spcAft>
      <a:defRPr sz="1300" kern="1200">
        <a:solidFill>
          <a:srgbClr val="000054"/>
        </a:solidFill>
        <a:latin typeface="Arial" charset="0"/>
        <a:ea typeface="ＭＳ Ｐゴシック" charset="-128"/>
        <a:cs typeface="+mn-cs"/>
      </a:defRPr>
    </a:lvl4pPr>
    <a:lvl5pPr marL="1828800" algn="l" rtl="0" eaLnBrk="0" fontAlgn="base" hangingPunct="0">
      <a:spcBef>
        <a:spcPct val="0"/>
      </a:spcBef>
      <a:spcAft>
        <a:spcPct val="0"/>
      </a:spcAft>
      <a:defRPr sz="1300" kern="1200">
        <a:solidFill>
          <a:srgbClr val="000054"/>
        </a:solidFill>
        <a:latin typeface="Arial" charset="0"/>
        <a:ea typeface="ＭＳ Ｐゴシック" charset="-128"/>
        <a:cs typeface="+mn-cs"/>
      </a:defRPr>
    </a:lvl5pPr>
    <a:lvl6pPr marL="2286000" algn="l" defTabSz="914400" rtl="0" eaLnBrk="1" latinLnBrk="0" hangingPunct="1">
      <a:defRPr sz="1300" kern="1200">
        <a:solidFill>
          <a:srgbClr val="000054"/>
        </a:solidFill>
        <a:latin typeface="Arial" charset="0"/>
        <a:ea typeface="ＭＳ Ｐゴシック" charset="-128"/>
        <a:cs typeface="+mn-cs"/>
      </a:defRPr>
    </a:lvl6pPr>
    <a:lvl7pPr marL="2743200" algn="l" defTabSz="914400" rtl="0" eaLnBrk="1" latinLnBrk="0" hangingPunct="1">
      <a:defRPr sz="1300" kern="1200">
        <a:solidFill>
          <a:srgbClr val="000054"/>
        </a:solidFill>
        <a:latin typeface="Arial" charset="0"/>
        <a:ea typeface="ＭＳ Ｐゴシック" charset="-128"/>
        <a:cs typeface="+mn-cs"/>
      </a:defRPr>
    </a:lvl7pPr>
    <a:lvl8pPr marL="3200400" algn="l" defTabSz="914400" rtl="0" eaLnBrk="1" latinLnBrk="0" hangingPunct="1">
      <a:defRPr sz="1300" kern="1200">
        <a:solidFill>
          <a:srgbClr val="000054"/>
        </a:solidFill>
        <a:latin typeface="Arial" charset="0"/>
        <a:ea typeface="ＭＳ Ｐゴシック" charset="-128"/>
        <a:cs typeface="+mn-cs"/>
      </a:defRPr>
    </a:lvl8pPr>
    <a:lvl9pPr marL="3657600" algn="l" defTabSz="914400" rtl="0" eaLnBrk="1" latinLnBrk="0" hangingPunct="1">
      <a:defRPr sz="1300" kern="1200">
        <a:solidFill>
          <a:srgbClr val="000054"/>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F3D685"/>
    <a:srgbClr val="FEE0B8"/>
    <a:srgbClr val="BF7248"/>
    <a:srgbClr val="E53928"/>
    <a:srgbClr val="D61E01"/>
    <a:srgbClr val="4E3718"/>
    <a:srgbClr val="299C85"/>
    <a:srgbClr val="1B71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751"/>
    <p:restoredTop sz="68364"/>
  </p:normalViewPr>
  <p:slideViewPr>
    <p:cSldViewPr>
      <p:cViewPr>
        <p:scale>
          <a:sx n="100" d="100"/>
          <a:sy n="100" d="100"/>
        </p:scale>
        <p:origin x="624" y="-9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63" d="100"/>
        <a:sy n="163" d="100"/>
      </p:scale>
      <p:origin x="0" y="0"/>
    </p:cViewPr>
  </p:sorterViewPr>
  <p:notesViewPr>
    <p:cSldViewPr>
      <p:cViewPr varScale="1">
        <p:scale>
          <a:sx n="94" d="100"/>
          <a:sy n="94" d="100"/>
        </p:scale>
        <p:origin x="2400" y="192"/>
      </p:cViewPr>
      <p:guideLst>
        <p:guide orient="horz" pos="2168"/>
        <p:guide pos="2928"/>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4029075" cy="34448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8195" name="Rectangle 3"/>
          <p:cNvSpPr>
            <a:spLocks noGrp="1" noChangeArrowheads="1"/>
          </p:cNvSpPr>
          <p:nvPr>
            <p:ph type="dt" sz="quarter" idx="1"/>
          </p:nvPr>
        </p:nvSpPr>
        <p:spPr bwMode="auto">
          <a:xfrm>
            <a:off x="5268913" y="0"/>
            <a:ext cx="4027487" cy="34448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8196" name="Rectangle 4"/>
          <p:cNvSpPr>
            <a:spLocks noGrp="1" noChangeArrowheads="1"/>
          </p:cNvSpPr>
          <p:nvPr>
            <p:ph type="ftr" sz="quarter" idx="2"/>
          </p:nvPr>
        </p:nvSpPr>
        <p:spPr bwMode="auto">
          <a:xfrm>
            <a:off x="0" y="6537325"/>
            <a:ext cx="4029075" cy="34448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8197" name="Rectangle 5"/>
          <p:cNvSpPr>
            <a:spLocks noGrp="1" noChangeArrowheads="1"/>
          </p:cNvSpPr>
          <p:nvPr>
            <p:ph type="sldNum" sz="quarter" idx="3"/>
          </p:nvPr>
        </p:nvSpPr>
        <p:spPr bwMode="auto">
          <a:xfrm>
            <a:off x="5268913" y="6537325"/>
            <a:ext cx="4027487" cy="34448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a:defRPr sz="1200"/>
            </a:lvl1pPr>
          </a:lstStyle>
          <a:p>
            <a:pPr>
              <a:defRPr/>
            </a:pPr>
            <a:fld id="{FC41ACF4-F3A2-6141-B3FD-C51B9CA58C31}" type="slidenum">
              <a:rPr lang="en-US" altLang="en-US"/>
              <a:pPr>
                <a:defRPr/>
              </a:pPr>
              <a:t>‹#›</a:t>
            </a:fld>
            <a:endParaRPr lang="en-US" altLang="en-US"/>
          </a:p>
        </p:txBody>
      </p:sp>
    </p:spTree>
    <p:extLst>
      <p:ext uri="{BB962C8B-B14F-4D97-AF65-F5344CB8AC3E}">
        <p14:creationId xmlns:p14="http://schemas.microsoft.com/office/powerpoint/2010/main" val="4770273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4029075" cy="34448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9219" name="Rectangle 3"/>
          <p:cNvSpPr>
            <a:spLocks noGrp="1" noChangeArrowheads="1"/>
          </p:cNvSpPr>
          <p:nvPr>
            <p:ph type="dt" idx="1"/>
          </p:nvPr>
        </p:nvSpPr>
        <p:spPr bwMode="auto">
          <a:xfrm>
            <a:off x="5268913" y="0"/>
            <a:ext cx="4027487" cy="34448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27652" name="Rectangle 4"/>
          <p:cNvSpPr>
            <a:spLocks noGrp="1" noRot="1" noChangeAspect="1" noChangeArrowheads="1" noTextEdit="1"/>
          </p:cNvSpPr>
          <p:nvPr>
            <p:ph type="sldImg" idx="2"/>
          </p:nvPr>
        </p:nvSpPr>
        <p:spPr bwMode="auto">
          <a:xfrm>
            <a:off x="2927350" y="515938"/>
            <a:ext cx="3443288" cy="2581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21" name="Rectangle 5"/>
          <p:cNvSpPr>
            <a:spLocks noGrp="1" noChangeArrowheads="1"/>
          </p:cNvSpPr>
          <p:nvPr>
            <p:ph type="body" sz="quarter" idx="3"/>
          </p:nvPr>
        </p:nvSpPr>
        <p:spPr bwMode="auto">
          <a:xfrm>
            <a:off x="1239838" y="3268663"/>
            <a:ext cx="6816725" cy="3097212"/>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9222" name="Rectangle 6"/>
          <p:cNvSpPr>
            <a:spLocks noGrp="1" noChangeArrowheads="1"/>
          </p:cNvSpPr>
          <p:nvPr>
            <p:ph type="ftr" sz="quarter" idx="4"/>
          </p:nvPr>
        </p:nvSpPr>
        <p:spPr bwMode="auto">
          <a:xfrm>
            <a:off x="0" y="6537325"/>
            <a:ext cx="4029075" cy="34448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9223" name="Rectangle 7"/>
          <p:cNvSpPr>
            <a:spLocks noGrp="1" noChangeArrowheads="1"/>
          </p:cNvSpPr>
          <p:nvPr>
            <p:ph type="sldNum" sz="quarter" idx="5"/>
          </p:nvPr>
        </p:nvSpPr>
        <p:spPr bwMode="auto">
          <a:xfrm>
            <a:off x="5268913" y="6537325"/>
            <a:ext cx="4027487" cy="34448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a:defRPr sz="1200"/>
            </a:lvl1pPr>
          </a:lstStyle>
          <a:p>
            <a:pPr>
              <a:defRPr/>
            </a:pPr>
            <a:fld id="{B6F15DBE-61FA-C440-80BC-36951976B77C}" type="slidenum">
              <a:rPr lang="en-US" altLang="en-US"/>
              <a:pPr>
                <a:defRPr/>
              </a:pPr>
              <a:t>‹#›</a:t>
            </a:fld>
            <a:endParaRPr lang="en-US" altLang="en-US"/>
          </a:p>
        </p:txBody>
      </p:sp>
    </p:spTree>
    <p:extLst>
      <p:ext uri="{BB962C8B-B14F-4D97-AF65-F5344CB8AC3E}">
        <p14:creationId xmlns:p14="http://schemas.microsoft.com/office/powerpoint/2010/main" val="62726686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pitchFamily="-11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300">
                <a:solidFill>
                  <a:srgbClr val="000054"/>
                </a:solidFill>
                <a:latin typeface="Arial" charset="0"/>
                <a:ea typeface="ＭＳ Ｐゴシック" charset="-128"/>
              </a:defRPr>
            </a:lvl1pPr>
            <a:lvl2pPr marL="742950" indent="-285750" defTabSz="923925">
              <a:defRPr sz="1300">
                <a:solidFill>
                  <a:srgbClr val="000054"/>
                </a:solidFill>
                <a:latin typeface="Arial" charset="0"/>
                <a:ea typeface="ＭＳ Ｐゴシック" charset="-128"/>
              </a:defRPr>
            </a:lvl2pPr>
            <a:lvl3pPr marL="1143000" indent="-228600" defTabSz="923925">
              <a:defRPr sz="1300">
                <a:solidFill>
                  <a:srgbClr val="000054"/>
                </a:solidFill>
                <a:latin typeface="Arial" charset="0"/>
                <a:ea typeface="ＭＳ Ｐゴシック" charset="-128"/>
              </a:defRPr>
            </a:lvl3pPr>
            <a:lvl4pPr marL="1600200" indent="-228600" defTabSz="923925">
              <a:defRPr sz="1300">
                <a:solidFill>
                  <a:srgbClr val="000054"/>
                </a:solidFill>
                <a:latin typeface="Arial" charset="0"/>
                <a:ea typeface="ＭＳ Ｐゴシック" charset="-128"/>
              </a:defRPr>
            </a:lvl4pPr>
            <a:lvl5pPr marL="2057400" indent="-228600" defTabSz="923925">
              <a:defRPr sz="1300">
                <a:solidFill>
                  <a:srgbClr val="000054"/>
                </a:solidFill>
                <a:latin typeface="Arial" charset="0"/>
                <a:ea typeface="ＭＳ Ｐゴシック" charset="-128"/>
              </a:defRPr>
            </a:lvl5pPr>
            <a:lvl6pPr marL="2514600" indent="-228600" defTabSz="923925" eaLnBrk="0" fontAlgn="base" hangingPunct="0">
              <a:spcBef>
                <a:spcPct val="0"/>
              </a:spcBef>
              <a:spcAft>
                <a:spcPct val="0"/>
              </a:spcAft>
              <a:defRPr sz="1300">
                <a:solidFill>
                  <a:srgbClr val="000054"/>
                </a:solidFill>
                <a:latin typeface="Arial" charset="0"/>
                <a:ea typeface="ＭＳ Ｐゴシック" charset="-128"/>
              </a:defRPr>
            </a:lvl6pPr>
            <a:lvl7pPr marL="2971800" indent="-228600" defTabSz="923925" eaLnBrk="0" fontAlgn="base" hangingPunct="0">
              <a:spcBef>
                <a:spcPct val="0"/>
              </a:spcBef>
              <a:spcAft>
                <a:spcPct val="0"/>
              </a:spcAft>
              <a:defRPr sz="1300">
                <a:solidFill>
                  <a:srgbClr val="000054"/>
                </a:solidFill>
                <a:latin typeface="Arial" charset="0"/>
                <a:ea typeface="ＭＳ Ｐゴシック" charset="-128"/>
              </a:defRPr>
            </a:lvl7pPr>
            <a:lvl8pPr marL="3429000" indent="-228600" defTabSz="923925" eaLnBrk="0" fontAlgn="base" hangingPunct="0">
              <a:spcBef>
                <a:spcPct val="0"/>
              </a:spcBef>
              <a:spcAft>
                <a:spcPct val="0"/>
              </a:spcAft>
              <a:defRPr sz="1300">
                <a:solidFill>
                  <a:srgbClr val="000054"/>
                </a:solidFill>
                <a:latin typeface="Arial" charset="0"/>
                <a:ea typeface="ＭＳ Ｐゴシック" charset="-128"/>
              </a:defRPr>
            </a:lvl8pPr>
            <a:lvl9pPr marL="3886200" indent="-228600" defTabSz="923925" eaLnBrk="0" fontAlgn="base" hangingPunct="0">
              <a:spcBef>
                <a:spcPct val="0"/>
              </a:spcBef>
              <a:spcAft>
                <a:spcPct val="0"/>
              </a:spcAft>
              <a:defRPr sz="1300">
                <a:solidFill>
                  <a:srgbClr val="000054"/>
                </a:solidFill>
                <a:latin typeface="Arial" charset="0"/>
                <a:ea typeface="ＭＳ Ｐゴシック" charset="-128"/>
              </a:defRPr>
            </a:lvl9pPr>
          </a:lstStyle>
          <a:p>
            <a:fld id="{2828CC12-F0EA-F24E-9AC1-82FA50B252BD}" type="slidenum">
              <a:rPr lang="en-US" altLang="en-US" sz="1200">
                <a:solidFill>
                  <a:schemeClr val="tx1"/>
                </a:solidFill>
                <a:latin typeface="Times" charset="0"/>
              </a:rPr>
              <a:pPr/>
              <a:t>1</a:t>
            </a:fld>
            <a:endParaRPr lang="en-US" altLang="en-US" sz="1200">
              <a:solidFill>
                <a:schemeClr val="tx1"/>
              </a:solidFill>
              <a:latin typeface="Times" charset="0"/>
            </a:endParaRP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842267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a:ln/>
        </p:spPr>
      </p:sp>
      <p:sp>
        <p:nvSpPr>
          <p:cNvPr id="737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2016-2017 is a transitional year, but ESSA has implications for LCAP and Cal-SCHLS.</a:t>
            </a:r>
          </a:p>
          <a:p>
            <a:endParaRPr lang="en-US" sz="1200" b="1" kern="1200" dirty="0" smtClean="0">
              <a:solidFill>
                <a:schemeClr val="tx1"/>
              </a:solidFill>
              <a:effectLst/>
              <a:latin typeface="Times" charset="0"/>
              <a:ea typeface="ＭＳ Ｐゴシック" pitchFamily="-112" charset="-128"/>
              <a:cs typeface="ＭＳ Ｐゴシック" pitchFamily="-112" charset="-128"/>
            </a:endParaRPr>
          </a:p>
          <a:p>
            <a:r>
              <a:rPr lang="en-US" sz="1200" b="1" kern="1200" dirty="0" smtClean="0">
                <a:solidFill>
                  <a:schemeClr val="tx1"/>
                </a:solidFill>
                <a:effectLst/>
                <a:latin typeface="Times" charset="0"/>
                <a:ea typeface="ＭＳ Ｐゴシック" pitchFamily="-112" charset="-128"/>
                <a:cs typeface="ＭＳ Ｐゴシック" pitchFamily="-112" charset="-128"/>
              </a:rPr>
              <a:t>Multiple-Indicator Statewide Accountability System</a:t>
            </a:r>
          </a:p>
          <a:p>
            <a:r>
              <a:rPr lang="en-US" sz="1200" kern="1200" dirty="0" smtClean="0">
                <a:solidFill>
                  <a:schemeClr val="tx1"/>
                </a:solidFill>
                <a:effectLst/>
                <a:latin typeface="Times" charset="0"/>
                <a:ea typeface="ＭＳ Ｐゴシック" pitchFamily="-112" charset="-128"/>
                <a:cs typeface="ＭＳ Ｐゴシック" pitchFamily="-112" charset="-128"/>
              </a:rPr>
              <a:t>Each state must establish a statewide school-quality accountability system based on multiple indicators, including: (1) academic achievement, (2) another academic indicator - which must include graduation rates at the high school level, (3) English proficiency, and (4) at least one </a:t>
            </a:r>
            <a:r>
              <a:rPr lang="en-US" sz="1200" b="1" kern="1200" dirty="0" smtClean="0">
                <a:solidFill>
                  <a:schemeClr val="tx1"/>
                </a:solidFill>
                <a:effectLst/>
                <a:latin typeface="Times" charset="0"/>
                <a:ea typeface="ＭＳ Ｐゴシック" pitchFamily="-112" charset="-128"/>
                <a:cs typeface="ＭＳ Ｐゴシック" pitchFamily="-112" charset="-128"/>
              </a:rPr>
              <a:t>other valid, reliable, comparable, and statewide</a:t>
            </a:r>
            <a:r>
              <a:rPr lang="en-US" sz="1200" kern="1200" dirty="0" smtClean="0">
                <a:solidFill>
                  <a:schemeClr val="tx1"/>
                </a:solidFill>
                <a:effectLst/>
                <a:latin typeface="Times" charset="0"/>
                <a:ea typeface="ＭＳ Ｐゴシック" pitchFamily="-112" charset="-128"/>
                <a:cs typeface="ＭＳ Ｐゴシック" pitchFamily="-112" charset="-128"/>
              </a:rPr>
              <a:t> non-academic indicator of school quality or student success on which schools can be </a:t>
            </a:r>
            <a:r>
              <a:rPr lang="en-US" sz="1200" b="1" kern="1200" dirty="0" smtClean="0">
                <a:solidFill>
                  <a:schemeClr val="tx1"/>
                </a:solidFill>
                <a:effectLst/>
                <a:latin typeface="Times" charset="0"/>
                <a:ea typeface="ＭＳ Ｐゴシック" pitchFamily="-112" charset="-128"/>
                <a:cs typeface="ＭＳ Ｐゴシック" pitchFamily="-112" charset="-128"/>
              </a:rPr>
              <a:t>meaningfully differentiated</a:t>
            </a:r>
            <a:r>
              <a:rPr lang="en-US" sz="1200" kern="1200" dirty="0" smtClean="0">
                <a:solidFill>
                  <a:schemeClr val="tx1"/>
                </a:solidFill>
                <a:effectLst/>
                <a:latin typeface="Times" charset="0"/>
                <a:ea typeface="ＭＳ Ｐゴシック" pitchFamily="-112" charset="-128"/>
                <a:cs typeface="ＭＳ Ｐゴシック" pitchFamily="-112" charset="-128"/>
              </a:rPr>
              <a:t> in school performance</a:t>
            </a:r>
            <a:r>
              <a:rPr lang="en-US" dirty="0" smtClean="0">
                <a:effectLst/>
              </a:rPr>
              <a:t> </a:t>
            </a:r>
            <a:endParaRPr lang="en-US" dirty="0" smtClean="0"/>
          </a:p>
          <a:p>
            <a:endParaRPr lang="en-US" dirty="0" smtClean="0"/>
          </a:p>
          <a:p>
            <a:r>
              <a:rPr lang="en-US" sz="1200" b="1" kern="1200" dirty="0" smtClean="0">
                <a:solidFill>
                  <a:schemeClr val="tx1"/>
                </a:solidFill>
                <a:effectLst/>
                <a:latin typeface="Times" charset="0"/>
                <a:ea typeface="ＭＳ Ｐゴシック" pitchFamily="-112" charset="-128"/>
                <a:cs typeface="ＭＳ Ｐゴシック" pitchFamily="-112" charset="-128"/>
              </a:rPr>
              <a:t>Annual Meaningful Differentiation of Schools</a:t>
            </a:r>
          </a:p>
          <a:p>
            <a:r>
              <a:rPr lang="en-US" sz="1200" kern="1200" dirty="0" smtClean="0">
                <a:solidFill>
                  <a:schemeClr val="tx1"/>
                </a:solidFill>
                <a:effectLst/>
                <a:latin typeface="Times" charset="0"/>
                <a:ea typeface="ＭＳ Ｐゴシック" pitchFamily="-112" charset="-128"/>
                <a:cs typeface="ＭＳ Ｐゴシック" pitchFamily="-112" charset="-128"/>
              </a:rPr>
              <a:t>All indicators must enable meaningful differentiation on all indicators in all public schools on an annual basis. </a:t>
            </a:r>
          </a:p>
          <a:p>
            <a:endParaRPr lang="en-US" altLang="en-US" sz="1200" kern="1200" dirty="0" smtClean="0">
              <a:solidFill>
                <a:schemeClr val="tx1"/>
              </a:solidFill>
              <a:effectLst/>
              <a:latin typeface="Times" charset="0"/>
              <a:ea typeface="ＭＳ Ｐゴシック" pitchFamily="-112" charset="-128"/>
              <a:cs typeface="ＭＳ Ｐゴシック" pitchFamily="-112" charset="-128"/>
            </a:endParaRPr>
          </a:p>
          <a:p>
            <a:r>
              <a:rPr lang="en-US" sz="1200" b="1" kern="1200" dirty="0" smtClean="0">
                <a:solidFill>
                  <a:schemeClr val="tx1"/>
                </a:solidFill>
                <a:effectLst/>
                <a:latin typeface="Times" charset="0"/>
                <a:ea typeface="ＭＳ Ｐゴシック" pitchFamily="-112" charset="-128"/>
                <a:cs typeface="ＭＳ Ｐゴシック" pitchFamily="-112" charset="-128"/>
              </a:rPr>
              <a:t>Subgroup Disaggregation</a:t>
            </a:r>
          </a:p>
          <a:p>
            <a:r>
              <a:rPr lang="en-US" sz="1200" kern="1200" dirty="0" smtClean="0">
                <a:solidFill>
                  <a:schemeClr val="tx1"/>
                </a:solidFill>
                <a:effectLst/>
                <a:latin typeface="Times" charset="0"/>
                <a:ea typeface="ＭＳ Ｐゴシック" pitchFamily="-112" charset="-128"/>
                <a:cs typeface="ＭＳ Ｐゴシック" pitchFamily="-112" charset="-128"/>
              </a:rPr>
              <a:t>These indicators must be disaggregated, monitored, and reported by states for subgroups of students, including: major racial and ethnic groups, socioeconomically disadvantaged, disabilities, English learners, gender, migrants, homeless, foster care, and military connected</a:t>
            </a:r>
          </a:p>
          <a:p>
            <a:endParaRPr lang="en-US" altLang="en-US" sz="1200" kern="1200" dirty="0" smtClean="0">
              <a:solidFill>
                <a:schemeClr val="tx1"/>
              </a:solidFill>
              <a:effectLst/>
              <a:latin typeface="Times" charset="0"/>
              <a:ea typeface="ＭＳ Ｐゴシック" pitchFamily="-112" charset="-128"/>
              <a:cs typeface="ＭＳ Ｐゴシック" pitchFamily="-112" charset="-128"/>
            </a:endParaRPr>
          </a:p>
          <a:p>
            <a:r>
              <a:rPr lang="en-US" sz="1200" kern="1200" dirty="0" smtClean="0">
                <a:solidFill>
                  <a:schemeClr val="tx1"/>
                </a:solidFill>
                <a:effectLst/>
                <a:latin typeface="Times" charset="0"/>
                <a:ea typeface="ＭＳ Ｐゴシック" pitchFamily="-112" charset="-128"/>
                <a:cs typeface="ＭＳ Ｐゴシック" pitchFamily="-112" charset="-128"/>
              </a:rPr>
              <a:t>An annual state report card must be disseminated widely to the public that includes how each school, </a:t>
            </a:r>
            <a:r>
              <a:rPr lang="en-US" sz="1200" i="1" kern="1200" dirty="0" smtClean="0">
                <a:solidFill>
                  <a:schemeClr val="tx1"/>
                </a:solidFill>
                <a:effectLst/>
                <a:latin typeface="Times" charset="0"/>
                <a:ea typeface="ＭＳ Ｐゴシック" pitchFamily="-112" charset="-128"/>
                <a:cs typeface="ＭＳ Ｐゴシック" pitchFamily="-112" charset="-128"/>
              </a:rPr>
              <a:t>including on measures of school quality, climate, and safety</a:t>
            </a:r>
            <a:r>
              <a:rPr lang="en-US" sz="1200" kern="1200" dirty="0" smtClean="0">
                <a:solidFill>
                  <a:schemeClr val="tx1"/>
                </a:solidFill>
                <a:effectLst/>
                <a:latin typeface="Times" charset="0"/>
                <a:ea typeface="ＭＳ Ｐゴシック" pitchFamily="-112" charset="-128"/>
                <a:cs typeface="ＭＳ Ｐゴシック" pitchFamily="-112" charset="-128"/>
              </a:rPr>
              <a:t>, including rates of in-school suspensions, out-of-school suspensions, expulsions, school-related arrests, referrals to law enforcement, chronic absenteeism (including both excused and</a:t>
            </a:r>
          </a:p>
          <a:p>
            <a:r>
              <a:rPr lang="en-US" sz="1200" kern="1200" dirty="0" smtClean="0">
                <a:solidFill>
                  <a:schemeClr val="tx1"/>
                </a:solidFill>
                <a:effectLst/>
                <a:latin typeface="Times" charset="0"/>
                <a:ea typeface="ＭＳ Ｐゴシック" pitchFamily="-112" charset="-128"/>
                <a:cs typeface="ＭＳ Ｐゴシック" pitchFamily="-112" charset="-128"/>
              </a:rPr>
              <a:t>unexcused absences), incidences of violence, including bullying and harassment. </a:t>
            </a:r>
            <a:endParaRPr lang="en-US" altLang="en-US" dirty="0">
              <a:ea typeface="ＭＳ Ｐゴシック" charset="-128"/>
            </a:endParaRPr>
          </a:p>
        </p:txBody>
      </p:sp>
      <p:sp>
        <p:nvSpPr>
          <p:cNvPr id="737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300">
                <a:solidFill>
                  <a:srgbClr val="000054"/>
                </a:solidFill>
                <a:latin typeface="Arial" charset="0"/>
                <a:ea typeface="ＭＳ Ｐゴシック" charset="-128"/>
              </a:defRPr>
            </a:lvl1pPr>
            <a:lvl2pPr marL="742950" indent="-285750" defTabSz="923925">
              <a:defRPr sz="1300">
                <a:solidFill>
                  <a:srgbClr val="000054"/>
                </a:solidFill>
                <a:latin typeface="Arial" charset="0"/>
                <a:ea typeface="ＭＳ Ｐゴシック" charset="-128"/>
              </a:defRPr>
            </a:lvl2pPr>
            <a:lvl3pPr marL="1143000" indent="-228600" defTabSz="923925">
              <a:defRPr sz="1300">
                <a:solidFill>
                  <a:srgbClr val="000054"/>
                </a:solidFill>
                <a:latin typeface="Arial" charset="0"/>
                <a:ea typeface="ＭＳ Ｐゴシック" charset="-128"/>
              </a:defRPr>
            </a:lvl3pPr>
            <a:lvl4pPr marL="1600200" indent="-228600" defTabSz="923925">
              <a:defRPr sz="1300">
                <a:solidFill>
                  <a:srgbClr val="000054"/>
                </a:solidFill>
                <a:latin typeface="Arial" charset="0"/>
                <a:ea typeface="ＭＳ Ｐゴシック" charset="-128"/>
              </a:defRPr>
            </a:lvl4pPr>
            <a:lvl5pPr marL="2057400" indent="-228600" defTabSz="923925">
              <a:defRPr sz="1300">
                <a:solidFill>
                  <a:srgbClr val="000054"/>
                </a:solidFill>
                <a:latin typeface="Arial" charset="0"/>
                <a:ea typeface="ＭＳ Ｐゴシック" charset="-128"/>
              </a:defRPr>
            </a:lvl5pPr>
            <a:lvl6pPr marL="2514600" indent="-228600" defTabSz="923925" eaLnBrk="0" fontAlgn="base" hangingPunct="0">
              <a:spcBef>
                <a:spcPct val="0"/>
              </a:spcBef>
              <a:spcAft>
                <a:spcPct val="0"/>
              </a:spcAft>
              <a:defRPr sz="1300">
                <a:solidFill>
                  <a:srgbClr val="000054"/>
                </a:solidFill>
                <a:latin typeface="Arial" charset="0"/>
                <a:ea typeface="ＭＳ Ｐゴシック" charset="-128"/>
              </a:defRPr>
            </a:lvl6pPr>
            <a:lvl7pPr marL="2971800" indent="-228600" defTabSz="923925" eaLnBrk="0" fontAlgn="base" hangingPunct="0">
              <a:spcBef>
                <a:spcPct val="0"/>
              </a:spcBef>
              <a:spcAft>
                <a:spcPct val="0"/>
              </a:spcAft>
              <a:defRPr sz="1300">
                <a:solidFill>
                  <a:srgbClr val="000054"/>
                </a:solidFill>
                <a:latin typeface="Arial" charset="0"/>
                <a:ea typeface="ＭＳ Ｐゴシック" charset="-128"/>
              </a:defRPr>
            </a:lvl7pPr>
            <a:lvl8pPr marL="3429000" indent="-228600" defTabSz="923925" eaLnBrk="0" fontAlgn="base" hangingPunct="0">
              <a:spcBef>
                <a:spcPct val="0"/>
              </a:spcBef>
              <a:spcAft>
                <a:spcPct val="0"/>
              </a:spcAft>
              <a:defRPr sz="1300">
                <a:solidFill>
                  <a:srgbClr val="000054"/>
                </a:solidFill>
                <a:latin typeface="Arial" charset="0"/>
                <a:ea typeface="ＭＳ Ｐゴシック" charset="-128"/>
              </a:defRPr>
            </a:lvl8pPr>
            <a:lvl9pPr marL="3886200" indent="-228600" defTabSz="923925" eaLnBrk="0" fontAlgn="base" hangingPunct="0">
              <a:spcBef>
                <a:spcPct val="0"/>
              </a:spcBef>
              <a:spcAft>
                <a:spcPct val="0"/>
              </a:spcAft>
              <a:defRPr sz="1300">
                <a:solidFill>
                  <a:srgbClr val="000054"/>
                </a:solidFill>
                <a:latin typeface="Arial" charset="0"/>
                <a:ea typeface="ＭＳ Ｐゴシック" charset="-128"/>
              </a:defRPr>
            </a:lvl9pPr>
          </a:lstStyle>
          <a:p>
            <a:fld id="{B25FC103-018A-9443-A1D2-5A6F98EF94EA}" type="slidenum">
              <a:rPr lang="en-US" altLang="en-US" sz="1200"/>
              <a:pPr/>
              <a:t>10</a:t>
            </a:fld>
            <a:endParaRPr lang="en-US" altLang="en-US" sz="1200"/>
          </a:p>
        </p:txBody>
      </p:sp>
    </p:spTree>
    <p:extLst>
      <p:ext uri="{BB962C8B-B14F-4D97-AF65-F5344CB8AC3E}">
        <p14:creationId xmlns:p14="http://schemas.microsoft.com/office/powerpoint/2010/main" val="1057009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a:ln/>
        </p:spPr>
      </p:sp>
      <p:sp>
        <p:nvSpPr>
          <p:cNvPr id="737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On May 26 and June 1, 2016, the CDE, with support from the Comprehensive Center at WestEd, hosted an informational webinar to provide an overview of the ESSA and an update on the development of the ESSA State Plan. 2016-2017 is a transitional year, but ESSA has implications for LCAP and Cal-SCHLS.</a:t>
            </a:r>
          </a:p>
          <a:p>
            <a:endParaRPr lang="en-US" altLang="en-US" dirty="0" smtClean="0">
              <a:ea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http://</a:t>
            </a:r>
            <a:r>
              <a:rPr lang="en-US" sz="1200" dirty="0" err="1" smtClean="0"/>
              <a:t>www.cde.ca.gov</a:t>
            </a:r>
            <a:r>
              <a:rPr lang="en-US" sz="1200" dirty="0" smtClean="0"/>
              <a:t>/re/</a:t>
            </a:r>
            <a:r>
              <a:rPr lang="en-US" sz="1200" dirty="0" err="1" smtClean="0"/>
              <a:t>es</a:t>
            </a:r>
            <a:r>
              <a:rPr lang="en-US" sz="1200" dirty="0" smtClean="0"/>
              <a:t>/</a:t>
            </a:r>
            <a:r>
              <a:rPr lang="en-US" sz="1200" dirty="0" err="1" smtClean="0"/>
              <a:t>presentations.asp</a:t>
            </a:r>
            <a:endParaRPr lang="en-US" sz="1200" dirty="0" smtClean="0"/>
          </a:p>
        </p:txBody>
      </p:sp>
      <p:sp>
        <p:nvSpPr>
          <p:cNvPr id="737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300">
                <a:solidFill>
                  <a:srgbClr val="000054"/>
                </a:solidFill>
                <a:latin typeface="Arial" charset="0"/>
                <a:ea typeface="ＭＳ Ｐゴシック" charset="-128"/>
              </a:defRPr>
            </a:lvl1pPr>
            <a:lvl2pPr marL="742950" indent="-285750" defTabSz="923925">
              <a:defRPr sz="1300">
                <a:solidFill>
                  <a:srgbClr val="000054"/>
                </a:solidFill>
                <a:latin typeface="Arial" charset="0"/>
                <a:ea typeface="ＭＳ Ｐゴシック" charset="-128"/>
              </a:defRPr>
            </a:lvl2pPr>
            <a:lvl3pPr marL="1143000" indent="-228600" defTabSz="923925">
              <a:defRPr sz="1300">
                <a:solidFill>
                  <a:srgbClr val="000054"/>
                </a:solidFill>
                <a:latin typeface="Arial" charset="0"/>
                <a:ea typeface="ＭＳ Ｐゴシック" charset="-128"/>
              </a:defRPr>
            </a:lvl3pPr>
            <a:lvl4pPr marL="1600200" indent="-228600" defTabSz="923925">
              <a:defRPr sz="1300">
                <a:solidFill>
                  <a:srgbClr val="000054"/>
                </a:solidFill>
                <a:latin typeface="Arial" charset="0"/>
                <a:ea typeface="ＭＳ Ｐゴシック" charset="-128"/>
              </a:defRPr>
            </a:lvl4pPr>
            <a:lvl5pPr marL="2057400" indent="-228600" defTabSz="923925">
              <a:defRPr sz="1300">
                <a:solidFill>
                  <a:srgbClr val="000054"/>
                </a:solidFill>
                <a:latin typeface="Arial" charset="0"/>
                <a:ea typeface="ＭＳ Ｐゴシック" charset="-128"/>
              </a:defRPr>
            </a:lvl5pPr>
            <a:lvl6pPr marL="2514600" indent="-228600" defTabSz="923925" eaLnBrk="0" fontAlgn="base" hangingPunct="0">
              <a:spcBef>
                <a:spcPct val="0"/>
              </a:spcBef>
              <a:spcAft>
                <a:spcPct val="0"/>
              </a:spcAft>
              <a:defRPr sz="1300">
                <a:solidFill>
                  <a:srgbClr val="000054"/>
                </a:solidFill>
                <a:latin typeface="Arial" charset="0"/>
                <a:ea typeface="ＭＳ Ｐゴシック" charset="-128"/>
              </a:defRPr>
            </a:lvl6pPr>
            <a:lvl7pPr marL="2971800" indent="-228600" defTabSz="923925" eaLnBrk="0" fontAlgn="base" hangingPunct="0">
              <a:spcBef>
                <a:spcPct val="0"/>
              </a:spcBef>
              <a:spcAft>
                <a:spcPct val="0"/>
              </a:spcAft>
              <a:defRPr sz="1300">
                <a:solidFill>
                  <a:srgbClr val="000054"/>
                </a:solidFill>
                <a:latin typeface="Arial" charset="0"/>
                <a:ea typeface="ＭＳ Ｐゴシック" charset="-128"/>
              </a:defRPr>
            </a:lvl7pPr>
            <a:lvl8pPr marL="3429000" indent="-228600" defTabSz="923925" eaLnBrk="0" fontAlgn="base" hangingPunct="0">
              <a:spcBef>
                <a:spcPct val="0"/>
              </a:spcBef>
              <a:spcAft>
                <a:spcPct val="0"/>
              </a:spcAft>
              <a:defRPr sz="1300">
                <a:solidFill>
                  <a:srgbClr val="000054"/>
                </a:solidFill>
                <a:latin typeface="Arial" charset="0"/>
                <a:ea typeface="ＭＳ Ｐゴシック" charset="-128"/>
              </a:defRPr>
            </a:lvl8pPr>
            <a:lvl9pPr marL="3886200" indent="-228600" defTabSz="923925" eaLnBrk="0" fontAlgn="base" hangingPunct="0">
              <a:spcBef>
                <a:spcPct val="0"/>
              </a:spcBef>
              <a:spcAft>
                <a:spcPct val="0"/>
              </a:spcAft>
              <a:defRPr sz="1300">
                <a:solidFill>
                  <a:srgbClr val="000054"/>
                </a:solidFill>
                <a:latin typeface="Arial" charset="0"/>
                <a:ea typeface="ＭＳ Ｐゴシック" charset="-128"/>
              </a:defRPr>
            </a:lvl9pPr>
          </a:lstStyle>
          <a:p>
            <a:fld id="{B25FC103-018A-9443-A1D2-5A6F98EF94EA}" type="slidenum">
              <a:rPr lang="en-US" altLang="en-US" sz="1200"/>
              <a:pPr/>
              <a:t>11</a:t>
            </a:fld>
            <a:endParaRPr lang="en-US" altLang="en-US" sz="1200"/>
          </a:p>
        </p:txBody>
      </p:sp>
    </p:spTree>
    <p:extLst>
      <p:ext uri="{BB962C8B-B14F-4D97-AF65-F5344CB8AC3E}">
        <p14:creationId xmlns:p14="http://schemas.microsoft.com/office/powerpoint/2010/main" val="336238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300">
                <a:solidFill>
                  <a:srgbClr val="000054"/>
                </a:solidFill>
                <a:latin typeface="Arial" charset="0"/>
                <a:ea typeface="ＭＳ Ｐゴシック" charset="-128"/>
              </a:defRPr>
            </a:lvl1pPr>
            <a:lvl2pPr marL="742950" indent="-285750" defTabSz="923925">
              <a:defRPr sz="1300">
                <a:solidFill>
                  <a:srgbClr val="000054"/>
                </a:solidFill>
                <a:latin typeface="Arial" charset="0"/>
                <a:ea typeface="ＭＳ Ｐゴシック" charset="-128"/>
              </a:defRPr>
            </a:lvl2pPr>
            <a:lvl3pPr marL="1143000" indent="-228600" defTabSz="923925">
              <a:defRPr sz="1300">
                <a:solidFill>
                  <a:srgbClr val="000054"/>
                </a:solidFill>
                <a:latin typeface="Arial" charset="0"/>
                <a:ea typeface="ＭＳ Ｐゴシック" charset="-128"/>
              </a:defRPr>
            </a:lvl3pPr>
            <a:lvl4pPr marL="1600200" indent="-228600" defTabSz="923925">
              <a:defRPr sz="1300">
                <a:solidFill>
                  <a:srgbClr val="000054"/>
                </a:solidFill>
                <a:latin typeface="Arial" charset="0"/>
                <a:ea typeface="ＭＳ Ｐゴシック" charset="-128"/>
              </a:defRPr>
            </a:lvl4pPr>
            <a:lvl5pPr marL="2057400" indent="-228600" defTabSz="923925">
              <a:defRPr sz="1300">
                <a:solidFill>
                  <a:srgbClr val="000054"/>
                </a:solidFill>
                <a:latin typeface="Arial" charset="0"/>
                <a:ea typeface="ＭＳ Ｐゴシック" charset="-128"/>
              </a:defRPr>
            </a:lvl5pPr>
            <a:lvl6pPr marL="2514600" indent="-228600" defTabSz="923925" eaLnBrk="0" fontAlgn="base" hangingPunct="0">
              <a:spcBef>
                <a:spcPct val="0"/>
              </a:spcBef>
              <a:spcAft>
                <a:spcPct val="0"/>
              </a:spcAft>
              <a:defRPr sz="1300">
                <a:solidFill>
                  <a:srgbClr val="000054"/>
                </a:solidFill>
                <a:latin typeface="Arial" charset="0"/>
                <a:ea typeface="ＭＳ Ｐゴシック" charset="-128"/>
              </a:defRPr>
            </a:lvl6pPr>
            <a:lvl7pPr marL="2971800" indent="-228600" defTabSz="923925" eaLnBrk="0" fontAlgn="base" hangingPunct="0">
              <a:spcBef>
                <a:spcPct val="0"/>
              </a:spcBef>
              <a:spcAft>
                <a:spcPct val="0"/>
              </a:spcAft>
              <a:defRPr sz="1300">
                <a:solidFill>
                  <a:srgbClr val="000054"/>
                </a:solidFill>
                <a:latin typeface="Arial" charset="0"/>
                <a:ea typeface="ＭＳ Ｐゴシック" charset="-128"/>
              </a:defRPr>
            </a:lvl7pPr>
            <a:lvl8pPr marL="3429000" indent="-228600" defTabSz="923925" eaLnBrk="0" fontAlgn="base" hangingPunct="0">
              <a:spcBef>
                <a:spcPct val="0"/>
              </a:spcBef>
              <a:spcAft>
                <a:spcPct val="0"/>
              </a:spcAft>
              <a:defRPr sz="1300">
                <a:solidFill>
                  <a:srgbClr val="000054"/>
                </a:solidFill>
                <a:latin typeface="Arial" charset="0"/>
                <a:ea typeface="ＭＳ Ｐゴシック" charset="-128"/>
              </a:defRPr>
            </a:lvl8pPr>
            <a:lvl9pPr marL="3886200" indent="-228600" defTabSz="923925" eaLnBrk="0" fontAlgn="base" hangingPunct="0">
              <a:spcBef>
                <a:spcPct val="0"/>
              </a:spcBef>
              <a:spcAft>
                <a:spcPct val="0"/>
              </a:spcAft>
              <a:defRPr sz="1300">
                <a:solidFill>
                  <a:srgbClr val="000054"/>
                </a:solidFill>
                <a:latin typeface="Arial" charset="0"/>
                <a:ea typeface="ＭＳ Ｐゴシック" charset="-128"/>
              </a:defRPr>
            </a:lvl9pPr>
          </a:lstStyle>
          <a:p>
            <a:fld id="{7ABC7D57-7099-E44B-95A8-6ABB15FFA36A}" type="slidenum">
              <a:rPr lang="en-US" altLang="en-US" sz="1200">
                <a:solidFill>
                  <a:schemeClr val="tx1"/>
                </a:solidFill>
                <a:latin typeface="Times" charset="0"/>
              </a:rPr>
              <a:pPr/>
              <a:t>15</a:t>
            </a:fld>
            <a:endParaRPr lang="en-US" altLang="en-US" sz="1200">
              <a:solidFill>
                <a:schemeClr val="tx1"/>
              </a:solidFill>
              <a:latin typeface="Times" charset="0"/>
            </a:endParaRPr>
          </a:p>
        </p:txBody>
      </p:sp>
      <p:sp>
        <p:nvSpPr>
          <p:cNvPr id="81922" name="Rectangle 2"/>
          <p:cNvSpPr>
            <a:spLocks noGrp="1" noRot="1" noChangeAspect="1" noChangeArrowheads="1" noTextEdit="1"/>
          </p:cNvSpPr>
          <p:nvPr>
            <p:ph type="sldImg"/>
          </p:nvPr>
        </p:nvSpPr>
        <p:spPr>
          <a:ln/>
        </p:spPr>
      </p:sp>
      <p:sp>
        <p:nvSpPr>
          <p:cNvPr id="81923" name="Rectangle 4"/>
          <p:cNvSpPr>
            <a:spLocks noChangeArrowheads="1"/>
          </p:cNvSpPr>
          <p:nvPr/>
        </p:nvSpPr>
        <p:spPr bwMode="auto">
          <a:xfrm>
            <a:off x="1446213" y="3382963"/>
            <a:ext cx="6816725"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rgbClr val="000054"/>
                </a:solidFill>
                <a:latin typeface="Arial" charset="0"/>
                <a:ea typeface="ＭＳ Ｐゴシック" charset="-128"/>
              </a:defRPr>
            </a:lvl1pPr>
            <a:lvl2pPr marL="742950" indent="-285750">
              <a:defRPr sz="1300">
                <a:solidFill>
                  <a:srgbClr val="000054"/>
                </a:solidFill>
                <a:latin typeface="Arial" charset="0"/>
                <a:ea typeface="ＭＳ Ｐゴシック" charset="-128"/>
              </a:defRPr>
            </a:lvl2pPr>
            <a:lvl3pPr marL="1143000" indent="-228600">
              <a:defRPr sz="1300">
                <a:solidFill>
                  <a:srgbClr val="000054"/>
                </a:solidFill>
                <a:latin typeface="Arial" charset="0"/>
                <a:ea typeface="ＭＳ Ｐゴシック" charset="-128"/>
              </a:defRPr>
            </a:lvl3pPr>
            <a:lvl4pPr marL="1600200" indent="-228600">
              <a:defRPr sz="1300">
                <a:solidFill>
                  <a:srgbClr val="000054"/>
                </a:solidFill>
                <a:latin typeface="Arial" charset="0"/>
                <a:ea typeface="ＭＳ Ｐゴシック" charset="-128"/>
              </a:defRPr>
            </a:lvl4pPr>
            <a:lvl5pPr marL="2057400" indent="-228600">
              <a:defRPr sz="1300">
                <a:solidFill>
                  <a:srgbClr val="000054"/>
                </a:solidFill>
                <a:latin typeface="Arial" charset="0"/>
                <a:ea typeface="ＭＳ Ｐゴシック" charset="-128"/>
              </a:defRPr>
            </a:lvl5pPr>
            <a:lvl6pPr marL="2514600" indent="-228600" eaLnBrk="0" fontAlgn="base" hangingPunct="0">
              <a:spcBef>
                <a:spcPct val="0"/>
              </a:spcBef>
              <a:spcAft>
                <a:spcPct val="0"/>
              </a:spcAft>
              <a:defRPr sz="1300">
                <a:solidFill>
                  <a:srgbClr val="000054"/>
                </a:solidFill>
                <a:latin typeface="Arial" charset="0"/>
                <a:ea typeface="ＭＳ Ｐゴシック" charset="-128"/>
              </a:defRPr>
            </a:lvl6pPr>
            <a:lvl7pPr marL="2971800" indent="-228600" eaLnBrk="0" fontAlgn="base" hangingPunct="0">
              <a:spcBef>
                <a:spcPct val="0"/>
              </a:spcBef>
              <a:spcAft>
                <a:spcPct val="0"/>
              </a:spcAft>
              <a:defRPr sz="1300">
                <a:solidFill>
                  <a:srgbClr val="000054"/>
                </a:solidFill>
                <a:latin typeface="Arial" charset="0"/>
                <a:ea typeface="ＭＳ Ｐゴシック" charset="-128"/>
              </a:defRPr>
            </a:lvl7pPr>
            <a:lvl8pPr marL="3429000" indent="-228600" eaLnBrk="0" fontAlgn="base" hangingPunct="0">
              <a:spcBef>
                <a:spcPct val="0"/>
              </a:spcBef>
              <a:spcAft>
                <a:spcPct val="0"/>
              </a:spcAft>
              <a:defRPr sz="1300">
                <a:solidFill>
                  <a:srgbClr val="000054"/>
                </a:solidFill>
                <a:latin typeface="Arial" charset="0"/>
                <a:ea typeface="ＭＳ Ｐゴシック" charset="-128"/>
              </a:defRPr>
            </a:lvl8pPr>
            <a:lvl9pPr marL="3886200" indent="-228600" eaLnBrk="0" fontAlgn="base" hangingPunct="0">
              <a:spcBef>
                <a:spcPct val="0"/>
              </a:spcBef>
              <a:spcAft>
                <a:spcPct val="0"/>
              </a:spcAft>
              <a:defRPr sz="1300">
                <a:solidFill>
                  <a:srgbClr val="000054"/>
                </a:solidFill>
                <a:latin typeface="Arial" charset="0"/>
                <a:ea typeface="ＭＳ Ｐゴシック" charset="-128"/>
              </a:defRPr>
            </a:lvl9pPr>
          </a:lstStyle>
          <a:p>
            <a:pPr eaLnBrk="1" hangingPunct="1">
              <a:spcBef>
                <a:spcPct val="30000"/>
              </a:spcBef>
            </a:pPr>
            <a:endParaRPr lang="en-US" altLang="en-US" sz="1200"/>
          </a:p>
        </p:txBody>
      </p:sp>
      <p:sp>
        <p:nvSpPr>
          <p:cNvPr id="3" name="Notes Placeholder 2"/>
          <p:cNvSpPr>
            <a:spLocks noGrp="1"/>
          </p:cNvSpPr>
          <p:nvPr>
            <p:ph type="body" idx="1"/>
          </p:nvPr>
        </p:nvSpPr>
        <p:spPr/>
        <p:txBody>
          <a:bodyPr/>
          <a:lstStyle/>
          <a:p>
            <a:pPr marL="228600" indent="-228600">
              <a:buFont typeface="Arial"/>
              <a:buChar char="•"/>
              <a:defRPr/>
            </a:pPr>
            <a:r>
              <a:rPr lang="en-US" sz="1000" dirty="0" smtClean="0"/>
              <a:t>In most districts, the surveys will require authorization from the district superintendent and/or the school board. Even if this is not required, keep them informed about the surveys and obtain their support.</a:t>
            </a:r>
          </a:p>
          <a:p>
            <a:pPr marL="228600" indent="-228600">
              <a:buFont typeface="Arial"/>
              <a:buChar char="•"/>
              <a:defRPr/>
            </a:pPr>
            <a:r>
              <a:rPr lang="en-US" sz="1000" dirty="0" smtClean="0"/>
              <a:t>An advisory committee of influential school and community leaders can be a tremendous advantage in planning and conducting the surveys, and in determining how to address the needs that are identified. It may be especially valuable in addressing local concerns that need to be taken into consideration.</a:t>
            </a:r>
          </a:p>
          <a:p>
            <a:pPr marL="228600" indent="-228600">
              <a:buFont typeface="Arial"/>
              <a:buChar char="•"/>
              <a:defRPr/>
            </a:pPr>
            <a:r>
              <a:rPr lang="en-US" sz="1000" dirty="0"/>
              <a:t>All three surveys are designed to be responsive to local needs and standards. Work with your advisory committee and superintendent to identify the main survey objectives and potential data uses, as well as local concerns and issues that need to be taken into consideration</a:t>
            </a:r>
            <a:r>
              <a:rPr lang="en-US" sz="1000" dirty="0" smtClean="0"/>
              <a:t>  </a:t>
            </a:r>
          </a:p>
          <a:p>
            <a:pPr marL="228600" indent="-228600">
              <a:buFont typeface="Arial"/>
              <a:buChar char="•"/>
              <a:defRPr/>
            </a:pPr>
            <a:r>
              <a:rPr lang="en-US" sz="1000" dirty="0" smtClean="0"/>
              <a:t>The student and parent survey are available for online and paper administration.  The staff survey is administered online only.</a:t>
            </a:r>
            <a:endParaRPr lang="en-US" sz="1000" dirty="0">
              <a:ea typeface="ＭＳ Ｐゴシック" charset="0"/>
              <a:cs typeface="ＭＳ Ｐゴシック" charset="0"/>
            </a:endParaRPr>
          </a:p>
          <a:p>
            <a:pPr>
              <a:defRPr/>
            </a:pPr>
            <a:endParaRPr lang="en-US" sz="1000" dirty="0"/>
          </a:p>
        </p:txBody>
      </p:sp>
    </p:spTree>
    <p:extLst>
      <p:ext uri="{BB962C8B-B14F-4D97-AF65-F5344CB8AC3E}">
        <p14:creationId xmlns:p14="http://schemas.microsoft.com/office/powerpoint/2010/main" val="893497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a:ln/>
        </p:spPr>
      </p:sp>
      <p:sp>
        <p:nvSpPr>
          <p:cNvPr id="839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228600" indent="-228600">
              <a:buFontTx/>
              <a:buChar char="•"/>
            </a:pPr>
            <a:r>
              <a:rPr lang="en-US" altLang="en-US" dirty="0" smtClean="0">
                <a:ea typeface="ＭＳ Ｐゴシック" charset="-128"/>
              </a:rPr>
              <a:t>Newly revised Social and Emotional Module</a:t>
            </a:r>
            <a:r>
              <a:rPr lang="en-US" altLang="en-US" baseline="0" dirty="0" smtClean="0">
                <a:ea typeface="ＭＳ Ｐゴシック" charset="-128"/>
              </a:rPr>
              <a:t> is available now, but we don’t have the stats on it yet. The number of questions gives you an idea of how long the survey takes to complete on line.</a:t>
            </a:r>
            <a:endParaRPr lang="en-US" altLang="en-US" dirty="0">
              <a:ea typeface="ＭＳ Ｐゴシック" charset="-128"/>
            </a:endParaRPr>
          </a:p>
        </p:txBody>
      </p:sp>
      <p:sp>
        <p:nvSpPr>
          <p:cNvPr id="839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300">
                <a:solidFill>
                  <a:srgbClr val="000054"/>
                </a:solidFill>
                <a:latin typeface="Arial" charset="0"/>
                <a:ea typeface="ＭＳ Ｐゴシック" charset="-128"/>
              </a:defRPr>
            </a:lvl1pPr>
            <a:lvl2pPr marL="742950" indent="-285750" defTabSz="923925">
              <a:defRPr sz="1300">
                <a:solidFill>
                  <a:srgbClr val="000054"/>
                </a:solidFill>
                <a:latin typeface="Arial" charset="0"/>
                <a:ea typeface="ＭＳ Ｐゴシック" charset="-128"/>
              </a:defRPr>
            </a:lvl2pPr>
            <a:lvl3pPr marL="1143000" indent="-228600" defTabSz="923925">
              <a:defRPr sz="1300">
                <a:solidFill>
                  <a:srgbClr val="000054"/>
                </a:solidFill>
                <a:latin typeface="Arial" charset="0"/>
                <a:ea typeface="ＭＳ Ｐゴシック" charset="-128"/>
              </a:defRPr>
            </a:lvl3pPr>
            <a:lvl4pPr marL="1600200" indent="-228600" defTabSz="923925">
              <a:defRPr sz="1300">
                <a:solidFill>
                  <a:srgbClr val="000054"/>
                </a:solidFill>
                <a:latin typeface="Arial" charset="0"/>
                <a:ea typeface="ＭＳ Ｐゴシック" charset="-128"/>
              </a:defRPr>
            </a:lvl4pPr>
            <a:lvl5pPr marL="2057400" indent="-228600" defTabSz="923925">
              <a:defRPr sz="1300">
                <a:solidFill>
                  <a:srgbClr val="000054"/>
                </a:solidFill>
                <a:latin typeface="Arial" charset="0"/>
                <a:ea typeface="ＭＳ Ｐゴシック" charset="-128"/>
              </a:defRPr>
            </a:lvl5pPr>
            <a:lvl6pPr marL="2514600" indent="-228600" defTabSz="923925" eaLnBrk="0" fontAlgn="base" hangingPunct="0">
              <a:spcBef>
                <a:spcPct val="0"/>
              </a:spcBef>
              <a:spcAft>
                <a:spcPct val="0"/>
              </a:spcAft>
              <a:defRPr sz="1300">
                <a:solidFill>
                  <a:srgbClr val="000054"/>
                </a:solidFill>
                <a:latin typeface="Arial" charset="0"/>
                <a:ea typeface="ＭＳ Ｐゴシック" charset="-128"/>
              </a:defRPr>
            </a:lvl6pPr>
            <a:lvl7pPr marL="2971800" indent="-228600" defTabSz="923925" eaLnBrk="0" fontAlgn="base" hangingPunct="0">
              <a:spcBef>
                <a:spcPct val="0"/>
              </a:spcBef>
              <a:spcAft>
                <a:spcPct val="0"/>
              </a:spcAft>
              <a:defRPr sz="1300">
                <a:solidFill>
                  <a:srgbClr val="000054"/>
                </a:solidFill>
                <a:latin typeface="Arial" charset="0"/>
                <a:ea typeface="ＭＳ Ｐゴシック" charset="-128"/>
              </a:defRPr>
            </a:lvl7pPr>
            <a:lvl8pPr marL="3429000" indent="-228600" defTabSz="923925" eaLnBrk="0" fontAlgn="base" hangingPunct="0">
              <a:spcBef>
                <a:spcPct val="0"/>
              </a:spcBef>
              <a:spcAft>
                <a:spcPct val="0"/>
              </a:spcAft>
              <a:defRPr sz="1300">
                <a:solidFill>
                  <a:srgbClr val="000054"/>
                </a:solidFill>
                <a:latin typeface="Arial" charset="0"/>
                <a:ea typeface="ＭＳ Ｐゴシック" charset="-128"/>
              </a:defRPr>
            </a:lvl8pPr>
            <a:lvl9pPr marL="3886200" indent="-228600" defTabSz="923925" eaLnBrk="0" fontAlgn="base" hangingPunct="0">
              <a:spcBef>
                <a:spcPct val="0"/>
              </a:spcBef>
              <a:spcAft>
                <a:spcPct val="0"/>
              </a:spcAft>
              <a:defRPr sz="1300">
                <a:solidFill>
                  <a:srgbClr val="000054"/>
                </a:solidFill>
                <a:latin typeface="Arial" charset="0"/>
                <a:ea typeface="ＭＳ Ｐゴシック" charset="-128"/>
              </a:defRPr>
            </a:lvl9pPr>
          </a:lstStyle>
          <a:p>
            <a:fld id="{8A812695-1A11-AA49-B59F-BBC9D978FBB3}" type="slidenum">
              <a:rPr lang="en-US" altLang="en-US" sz="1200"/>
              <a:pPr/>
              <a:t>16</a:t>
            </a:fld>
            <a:endParaRPr lang="en-US" altLang="en-US" sz="1200"/>
          </a:p>
        </p:txBody>
      </p:sp>
    </p:spTree>
    <p:extLst>
      <p:ext uri="{BB962C8B-B14F-4D97-AF65-F5344CB8AC3E}">
        <p14:creationId xmlns:p14="http://schemas.microsoft.com/office/powerpoint/2010/main" val="1305888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300">
                <a:solidFill>
                  <a:srgbClr val="000054"/>
                </a:solidFill>
                <a:latin typeface="Arial" charset="0"/>
                <a:ea typeface="ＭＳ Ｐゴシック" charset="-128"/>
              </a:defRPr>
            </a:lvl1pPr>
            <a:lvl2pPr marL="742950" indent="-285750" defTabSz="923925">
              <a:defRPr sz="1300">
                <a:solidFill>
                  <a:srgbClr val="000054"/>
                </a:solidFill>
                <a:latin typeface="Arial" charset="0"/>
                <a:ea typeface="ＭＳ Ｐゴシック" charset="-128"/>
              </a:defRPr>
            </a:lvl2pPr>
            <a:lvl3pPr marL="1143000" indent="-228600" defTabSz="923925">
              <a:defRPr sz="1300">
                <a:solidFill>
                  <a:srgbClr val="000054"/>
                </a:solidFill>
                <a:latin typeface="Arial" charset="0"/>
                <a:ea typeface="ＭＳ Ｐゴシック" charset="-128"/>
              </a:defRPr>
            </a:lvl3pPr>
            <a:lvl4pPr marL="1600200" indent="-228600" defTabSz="923925">
              <a:defRPr sz="1300">
                <a:solidFill>
                  <a:srgbClr val="000054"/>
                </a:solidFill>
                <a:latin typeface="Arial" charset="0"/>
                <a:ea typeface="ＭＳ Ｐゴシック" charset="-128"/>
              </a:defRPr>
            </a:lvl4pPr>
            <a:lvl5pPr marL="2057400" indent="-228600" defTabSz="923925">
              <a:defRPr sz="1300">
                <a:solidFill>
                  <a:srgbClr val="000054"/>
                </a:solidFill>
                <a:latin typeface="Arial" charset="0"/>
                <a:ea typeface="ＭＳ Ｐゴシック" charset="-128"/>
              </a:defRPr>
            </a:lvl5pPr>
            <a:lvl6pPr marL="2514600" indent="-228600" defTabSz="923925" eaLnBrk="0" fontAlgn="base" hangingPunct="0">
              <a:spcBef>
                <a:spcPct val="0"/>
              </a:spcBef>
              <a:spcAft>
                <a:spcPct val="0"/>
              </a:spcAft>
              <a:defRPr sz="1300">
                <a:solidFill>
                  <a:srgbClr val="000054"/>
                </a:solidFill>
                <a:latin typeface="Arial" charset="0"/>
                <a:ea typeface="ＭＳ Ｐゴシック" charset="-128"/>
              </a:defRPr>
            </a:lvl6pPr>
            <a:lvl7pPr marL="2971800" indent="-228600" defTabSz="923925" eaLnBrk="0" fontAlgn="base" hangingPunct="0">
              <a:spcBef>
                <a:spcPct val="0"/>
              </a:spcBef>
              <a:spcAft>
                <a:spcPct val="0"/>
              </a:spcAft>
              <a:defRPr sz="1300">
                <a:solidFill>
                  <a:srgbClr val="000054"/>
                </a:solidFill>
                <a:latin typeface="Arial" charset="0"/>
                <a:ea typeface="ＭＳ Ｐゴシック" charset="-128"/>
              </a:defRPr>
            </a:lvl7pPr>
            <a:lvl8pPr marL="3429000" indent="-228600" defTabSz="923925" eaLnBrk="0" fontAlgn="base" hangingPunct="0">
              <a:spcBef>
                <a:spcPct val="0"/>
              </a:spcBef>
              <a:spcAft>
                <a:spcPct val="0"/>
              </a:spcAft>
              <a:defRPr sz="1300">
                <a:solidFill>
                  <a:srgbClr val="000054"/>
                </a:solidFill>
                <a:latin typeface="Arial" charset="0"/>
                <a:ea typeface="ＭＳ Ｐゴシック" charset="-128"/>
              </a:defRPr>
            </a:lvl8pPr>
            <a:lvl9pPr marL="3886200" indent="-228600" defTabSz="923925" eaLnBrk="0" fontAlgn="base" hangingPunct="0">
              <a:spcBef>
                <a:spcPct val="0"/>
              </a:spcBef>
              <a:spcAft>
                <a:spcPct val="0"/>
              </a:spcAft>
              <a:defRPr sz="1300">
                <a:solidFill>
                  <a:srgbClr val="000054"/>
                </a:solidFill>
                <a:latin typeface="Arial" charset="0"/>
                <a:ea typeface="ＭＳ Ｐゴシック" charset="-128"/>
              </a:defRPr>
            </a:lvl9pPr>
          </a:lstStyle>
          <a:p>
            <a:fld id="{9D8E48BF-AE79-B547-9630-927DDED81D9A}" type="slidenum">
              <a:rPr lang="en-US" altLang="en-US" sz="1200">
                <a:solidFill>
                  <a:schemeClr val="tx1"/>
                </a:solidFill>
                <a:latin typeface="Times" charset="0"/>
              </a:rPr>
              <a:pPr/>
              <a:t>17</a:t>
            </a:fld>
            <a:endParaRPr lang="en-US" altLang="en-US" sz="1200">
              <a:solidFill>
                <a:schemeClr val="tx1"/>
              </a:solidFill>
              <a:latin typeface="Times" charset="0"/>
            </a:endParaRPr>
          </a:p>
        </p:txBody>
      </p:sp>
      <p:sp>
        <p:nvSpPr>
          <p:cNvPr id="86018" name="Rectangle 2"/>
          <p:cNvSpPr>
            <a:spLocks noGrp="1" noRot="1" noChangeAspect="1" noChangeArrowheads="1" noTextEdit="1"/>
          </p:cNvSpPr>
          <p:nvPr>
            <p:ph type="sldImg"/>
          </p:nvPr>
        </p:nvSpPr>
        <p:spPr>
          <a:ln/>
        </p:spPr>
      </p:sp>
      <p:sp>
        <p:nvSpPr>
          <p:cNvPr id="86019" name="Rectangle 4"/>
          <p:cNvSpPr>
            <a:spLocks noChangeArrowheads="1"/>
          </p:cNvSpPr>
          <p:nvPr/>
        </p:nvSpPr>
        <p:spPr bwMode="auto">
          <a:xfrm>
            <a:off x="1446213" y="3382963"/>
            <a:ext cx="6816725"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rgbClr val="000054"/>
                </a:solidFill>
                <a:latin typeface="Arial" charset="0"/>
                <a:ea typeface="ＭＳ Ｐゴシック" charset="-128"/>
              </a:defRPr>
            </a:lvl1pPr>
            <a:lvl2pPr marL="742950" indent="-285750">
              <a:defRPr sz="1300">
                <a:solidFill>
                  <a:srgbClr val="000054"/>
                </a:solidFill>
                <a:latin typeface="Arial" charset="0"/>
                <a:ea typeface="ＭＳ Ｐゴシック" charset="-128"/>
              </a:defRPr>
            </a:lvl2pPr>
            <a:lvl3pPr marL="1143000" indent="-228600">
              <a:defRPr sz="1300">
                <a:solidFill>
                  <a:srgbClr val="000054"/>
                </a:solidFill>
                <a:latin typeface="Arial" charset="0"/>
                <a:ea typeface="ＭＳ Ｐゴシック" charset="-128"/>
              </a:defRPr>
            </a:lvl3pPr>
            <a:lvl4pPr marL="1600200" indent="-228600">
              <a:defRPr sz="1300">
                <a:solidFill>
                  <a:srgbClr val="000054"/>
                </a:solidFill>
                <a:latin typeface="Arial" charset="0"/>
                <a:ea typeface="ＭＳ Ｐゴシック" charset="-128"/>
              </a:defRPr>
            </a:lvl4pPr>
            <a:lvl5pPr marL="2057400" indent="-228600">
              <a:defRPr sz="1300">
                <a:solidFill>
                  <a:srgbClr val="000054"/>
                </a:solidFill>
                <a:latin typeface="Arial" charset="0"/>
                <a:ea typeface="ＭＳ Ｐゴシック" charset="-128"/>
              </a:defRPr>
            </a:lvl5pPr>
            <a:lvl6pPr marL="2514600" indent="-228600" eaLnBrk="0" fontAlgn="base" hangingPunct="0">
              <a:spcBef>
                <a:spcPct val="0"/>
              </a:spcBef>
              <a:spcAft>
                <a:spcPct val="0"/>
              </a:spcAft>
              <a:defRPr sz="1300">
                <a:solidFill>
                  <a:srgbClr val="000054"/>
                </a:solidFill>
                <a:latin typeface="Arial" charset="0"/>
                <a:ea typeface="ＭＳ Ｐゴシック" charset="-128"/>
              </a:defRPr>
            </a:lvl6pPr>
            <a:lvl7pPr marL="2971800" indent="-228600" eaLnBrk="0" fontAlgn="base" hangingPunct="0">
              <a:spcBef>
                <a:spcPct val="0"/>
              </a:spcBef>
              <a:spcAft>
                <a:spcPct val="0"/>
              </a:spcAft>
              <a:defRPr sz="1300">
                <a:solidFill>
                  <a:srgbClr val="000054"/>
                </a:solidFill>
                <a:latin typeface="Arial" charset="0"/>
                <a:ea typeface="ＭＳ Ｐゴシック" charset="-128"/>
              </a:defRPr>
            </a:lvl7pPr>
            <a:lvl8pPr marL="3429000" indent="-228600" eaLnBrk="0" fontAlgn="base" hangingPunct="0">
              <a:spcBef>
                <a:spcPct val="0"/>
              </a:spcBef>
              <a:spcAft>
                <a:spcPct val="0"/>
              </a:spcAft>
              <a:defRPr sz="1300">
                <a:solidFill>
                  <a:srgbClr val="000054"/>
                </a:solidFill>
                <a:latin typeface="Arial" charset="0"/>
                <a:ea typeface="ＭＳ Ｐゴシック" charset="-128"/>
              </a:defRPr>
            </a:lvl8pPr>
            <a:lvl9pPr marL="3886200" indent="-228600" eaLnBrk="0" fontAlgn="base" hangingPunct="0">
              <a:spcBef>
                <a:spcPct val="0"/>
              </a:spcBef>
              <a:spcAft>
                <a:spcPct val="0"/>
              </a:spcAft>
              <a:defRPr sz="1300">
                <a:solidFill>
                  <a:srgbClr val="000054"/>
                </a:solidFill>
                <a:latin typeface="Arial" charset="0"/>
                <a:ea typeface="ＭＳ Ｐゴシック" charset="-128"/>
              </a:defRPr>
            </a:lvl9pPr>
          </a:lstStyle>
          <a:p>
            <a:pPr eaLnBrk="1" hangingPunct="1">
              <a:spcBef>
                <a:spcPct val="30000"/>
              </a:spcBef>
            </a:pPr>
            <a:endParaRPr lang="en-US" altLang="en-US" sz="1200"/>
          </a:p>
        </p:txBody>
      </p:sp>
      <p:sp>
        <p:nvSpPr>
          <p:cNvPr id="3" name="Notes Placeholder 2"/>
          <p:cNvSpPr>
            <a:spLocks noGrp="1"/>
          </p:cNvSpPr>
          <p:nvPr>
            <p:ph type="body" idx="1"/>
          </p:nvPr>
        </p:nvSpPr>
        <p:spPr/>
        <p:txBody>
          <a:bodyPr/>
          <a:lstStyle/>
          <a:p>
            <a:pPr marL="228600" indent="-228600">
              <a:buFont typeface="Arial"/>
              <a:buChar char="•"/>
              <a:defRPr/>
            </a:pPr>
            <a:r>
              <a:rPr lang="en-US" sz="1000" dirty="0" smtClean="0"/>
              <a:t>Districts </a:t>
            </a:r>
            <a:r>
              <a:rPr lang="en-US" sz="1000" dirty="0"/>
              <a:t>that administer any one of the Cal-SCHLS are required to sign a Memorandum of Understanding. (MOU). The MOU outlines the responsibilities of both the district staff and the Technical Advisors and the conditions that must be met in administering the survey. </a:t>
            </a:r>
            <a:endParaRPr lang="en-US" sz="1000" dirty="0" smtClean="0"/>
          </a:p>
          <a:p>
            <a:pPr marL="228600" indent="-228600">
              <a:buFont typeface="Arial"/>
              <a:buChar char="•"/>
              <a:defRPr/>
            </a:pPr>
            <a:endParaRPr lang="en-US" sz="1000" dirty="0" smtClean="0">
              <a:ea typeface="ＭＳ Ｐゴシック" charset="0"/>
              <a:cs typeface="ＭＳ Ｐゴシック" charset="0"/>
            </a:endParaRPr>
          </a:p>
          <a:p>
            <a:pPr eaLnBrk="1" hangingPunct="1">
              <a:defRPr/>
            </a:pPr>
            <a:r>
              <a:rPr lang="en-US" sz="1000" b="1" dirty="0" smtClean="0">
                <a:ea typeface="ＭＳ Ｐゴシック" charset="0"/>
                <a:cs typeface="ＭＳ Ｐゴシック" charset="0"/>
              </a:rPr>
              <a:t>Passive Parent Consent. </a:t>
            </a:r>
            <a:r>
              <a:rPr lang="en-US" sz="1000" dirty="0" smtClean="0">
                <a:ea typeface="ＭＳ Ｐゴシック" charset="0"/>
                <a:cs typeface="ＭＳ Ｐゴシック" charset="0"/>
              </a:rPr>
              <a:t>Written notice is sent to parents/guardians about the survey, who in turn notify the school</a:t>
            </a:r>
            <a:r>
              <a:rPr lang="en-US" sz="1000" b="1" dirty="0" smtClean="0">
                <a:ea typeface="ＭＳ Ｐゴシック" charset="0"/>
                <a:cs typeface="ＭＳ Ｐゴシック" charset="0"/>
              </a:rPr>
              <a:t> </a:t>
            </a:r>
            <a:r>
              <a:rPr lang="en-US" sz="1000" dirty="0" smtClean="0">
                <a:ea typeface="ＭＳ Ｐゴシック" charset="0"/>
                <a:cs typeface="ＭＳ Ｐゴシック" charset="0"/>
              </a:rPr>
              <a:t>ONLY if they do not want their child to participate in the survey. The challenge with passive parent consent is ensuring that parents are fully notified. </a:t>
            </a:r>
          </a:p>
          <a:p>
            <a:pPr eaLnBrk="1" hangingPunct="1">
              <a:defRPr/>
            </a:pPr>
            <a:r>
              <a:rPr lang="en-US" sz="1000" b="1" dirty="0" smtClean="0">
                <a:ea typeface="ＭＳ Ｐゴシック" charset="0"/>
                <a:cs typeface="ＭＳ Ｐゴシック" charset="0"/>
              </a:rPr>
              <a:t>Active Parent Consent. </a:t>
            </a:r>
            <a:r>
              <a:rPr lang="en-US" sz="1000" dirty="0" smtClean="0">
                <a:ea typeface="ＭＳ Ｐゴシック" charset="0"/>
                <a:cs typeface="ＭＳ Ｐゴシック" charset="0"/>
              </a:rPr>
              <a:t>No child can be surveyed until a parent/guardian has provided written permission. If a</a:t>
            </a:r>
            <a:r>
              <a:rPr lang="en-US" sz="1000" b="1" dirty="0" smtClean="0">
                <a:ea typeface="ＭＳ Ｐゴシック" charset="0"/>
                <a:cs typeface="ＭＳ Ｐゴシック" charset="0"/>
              </a:rPr>
              <a:t> </a:t>
            </a:r>
            <a:r>
              <a:rPr lang="en-US" sz="1000" i="1" dirty="0" smtClean="0">
                <a:ea typeface="ＭＳ Ｐゴシック" charset="0"/>
                <a:cs typeface="ＭＳ Ｐゴシック" charset="0"/>
              </a:rPr>
              <a:t>Parent Consent Form</a:t>
            </a:r>
            <a:r>
              <a:rPr lang="en-US" sz="1000" dirty="0" smtClean="0">
                <a:ea typeface="ＭＳ Ｐゴシック" charset="0"/>
                <a:cs typeface="ＭＳ Ｐゴシック" charset="0"/>
              </a:rPr>
              <a:t> is not returned, it must be assumed that parental permission has not been granted. The challenge with active parent consent is making sure that parents receive and return the forms to the school. </a:t>
            </a:r>
          </a:p>
          <a:p>
            <a:pPr eaLnBrk="1" hangingPunct="1">
              <a:defRPr/>
            </a:pPr>
            <a:endParaRPr lang="en-US" sz="1000" dirty="0" smtClean="0">
              <a:ea typeface="ＭＳ Ｐゴシック" charset="0"/>
              <a:cs typeface="ＭＳ Ｐゴシック" charset="0"/>
            </a:endParaRPr>
          </a:p>
          <a:p>
            <a:pPr eaLnBrk="1" hangingPunct="1">
              <a:defRPr/>
            </a:pPr>
            <a:r>
              <a:rPr lang="en-US" sz="1000" dirty="0" smtClean="0">
                <a:ea typeface="ＭＳ Ｐゴシック" charset="0"/>
                <a:cs typeface="ＭＳ Ｐゴシック" charset="0"/>
              </a:rPr>
              <a:t>The district MUST adopt a formal consent policy.  This is regardless of the type of consent you are using.  Model board policies are available from the COE.</a:t>
            </a:r>
          </a:p>
          <a:p>
            <a:pPr eaLnBrk="1" hangingPunct="1">
              <a:defRPr/>
            </a:pPr>
            <a:endParaRPr lang="en-US" sz="1000" dirty="0" smtClean="0">
              <a:ea typeface="ＭＳ Ｐゴシック" charset="0"/>
              <a:cs typeface="ＭＳ Ｐゴシック" charset="0"/>
            </a:endParaRPr>
          </a:p>
          <a:p>
            <a:pPr eaLnBrk="1" hangingPunct="1">
              <a:defRPr/>
            </a:pPr>
            <a:r>
              <a:rPr lang="en-US" sz="1000" dirty="0" smtClean="0">
                <a:ea typeface="ＭＳ Ｐゴシック" charset="0"/>
                <a:cs typeface="ＭＳ Ｐゴシック" charset="0"/>
              </a:rPr>
              <a:t>Parent consent forms are on the website, also available is an introductory letter for your use. They are translated and modifiable.</a:t>
            </a:r>
          </a:p>
          <a:p>
            <a:pPr eaLnBrk="1" hangingPunct="1">
              <a:defRPr/>
            </a:pPr>
            <a:r>
              <a:rPr lang="en-US" sz="1000" dirty="0" smtClean="0">
                <a:ea typeface="ＭＳ Ｐゴシック" charset="0"/>
                <a:cs typeface="ＭＳ Ｐゴシック" charset="0"/>
              </a:rPr>
              <a:t>Carefully monitor consent form returns (active consent) and refusals (passive consent).</a:t>
            </a:r>
          </a:p>
          <a:p>
            <a:pPr eaLnBrk="1" hangingPunct="1">
              <a:spcBef>
                <a:spcPct val="50000"/>
              </a:spcBef>
              <a:defRPr/>
            </a:pPr>
            <a:endParaRPr lang="en-US" sz="1000" dirty="0" smtClean="0">
              <a:ea typeface="ＭＳ Ｐゴシック" charset="0"/>
              <a:cs typeface="ＭＳ Ｐゴシック" charset="0"/>
            </a:endParaRPr>
          </a:p>
          <a:p>
            <a:pPr eaLnBrk="1" hangingPunct="1">
              <a:spcBef>
                <a:spcPct val="50000"/>
              </a:spcBef>
              <a:defRPr/>
            </a:pPr>
            <a:r>
              <a:rPr lang="en-US" sz="1000" dirty="0" smtClean="0">
                <a:ea typeface="ＭＳ Ｐゴシック" charset="0"/>
                <a:cs typeface="ＭＳ Ｐゴシック" charset="0"/>
              </a:rPr>
              <a:t>Make the survey available in the school and district office.  </a:t>
            </a:r>
          </a:p>
          <a:p>
            <a:pPr eaLnBrk="1" hangingPunct="1">
              <a:spcBef>
                <a:spcPct val="50000"/>
              </a:spcBef>
              <a:defRPr/>
            </a:pPr>
            <a:endParaRPr lang="en-US" sz="1000" dirty="0" smtClean="0">
              <a:ea typeface="ＭＳ Ｐゴシック" charset="0"/>
              <a:cs typeface="Times" charset="0"/>
            </a:endParaRPr>
          </a:p>
          <a:p>
            <a:pPr eaLnBrk="1" hangingPunct="1">
              <a:spcBef>
                <a:spcPct val="50000"/>
              </a:spcBef>
              <a:defRPr/>
            </a:pPr>
            <a:r>
              <a:rPr lang="en-US" sz="1000" dirty="0" smtClean="0">
                <a:ea typeface="ＭＳ Ｐゴシック" charset="0"/>
                <a:cs typeface="Times" charset="0"/>
              </a:rPr>
              <a:t>Parent consent forms in 25 languages are available on our website as well as the introductory letter to parents about the student survey. Typically the introductory letter and consent forms are given to students to take home to their parents.  You could also send the CSPS home at the same time.</a:t>
            </a:r>
          </a:p>
          <a:p>
            <a:pPr eaLnBrk="1" hangingPunct="1">
              <a:spcBef>
                <a:spcPct val="50000"/>
              </a:spcBef>
              <a:defRPr/>
            </a:pPr>
            <a:endParaRPr lang="en-US" sz="1000" dirty="0" smtClean="0">
              <a:ea typeface="ＭＳ Ｐゴシック" charset="0"/>
              <a:cs typeface="Times" charset="0"/>
            </a:endParaRPr>
          </a:p>
          <a:p>
            <a:pPr>
              <a:spcAft>
                <a:spcPts val="500"/>
              </a:spcAft>
              <a:tabLst>
                <a:tab pos="520700" algn="l"/>
              </a:tabLst>
              <a:defRPr/>
            </a:pPr>
            <a:r>
              <a:rPr lang="en-US" sz="1100" dirty="0" smtClean="0">
                <a:cs typeface="Times" charset="0"/>
              </a:rPr>
              <a:t>Distribute letters to parents</a:t>
            </a:r>
          </a:p>
          <a:p>
            <a:pPr marL="457200" indent="-457200">
              <a:spcAft>
                <a:spcPts val="500"/>
              </a:spcAft>
              <a:buFont typeface="Arial" charset="0"/>
              <a:buChar char="•"/>
              <a:tabLst>
                <a:tab pos="520700" algn="l"/>
              </a:tabLst>
              <a:defRPr/>
            </a:pPr>
            <a:r>
              <a:rPr lang="en-US" sz="1000" dirty="0" smtClean="0">
                <a:latin typeface="Times"/>
                <a:cs typeface="Times"/>
              </a:rPr>
              <a:t>Introductory Letters are available at Cal-SCHLS website (</a:t>
            </a:r>
            <a:r>
              <a:rPr lang="en-US" sz="1000" dirty="0" err="1" smtClean="0">
                <a:latin typeface="Times"/>
                <a:cs typeface="Times"/>
              </a:rPr>
              <a:t>cal-schls.wested.org</a:t>
            </a:r>
            <a:r>
              <a:rPr lang="en-US" sz="1000" dirty="0" smtClean="0">
                <a:latin typeface="Times"/>
                <a:cs typeface="Times"/>
              </a:rPr>
              <a:t>).  These letters can be sent out along with the Parental Consent Forms to help parents/guardians fully understand the surveys purpose and value. </a:t>
            </a:r>
          </a:p>
          <a:p>
            <a:pPr marL="457200" indent="-457200">
              <a:spcAft>
                <a:spcPts val="500"/>
              </a:spcAft>
              <a:buFont typeface="Arial" charset="0"/>
              <a:buChar char="•"/>
              <a:tabLst>
                <a:tab pos="520700" algn="l"/>
              </a:tabLst>
              <a:defRPr/>
            </a:pPr>
            <a:r>
              <a:rPr lang="en-US" sz="1000" dirty="0" smtClean="0">
                <a:latin typeface="Times"/>
                <a:cs typeface="Times"/>
              </a:rPr>
              <a:t>You’ll need to distribute the Parent Consent Forms, implement strategies to increase participation, and motivate your school staff. </a:t>
            </a:r>
          </a:p>
          <a:p>
            <a:pPr marL="457200" indent="-457200">
              <a:spcAft>
                <a:spcPts val="500"/>
              </a:spcAft>
              <a:buFont typeface="Arial" charset="0"/>
              <a:buChar char="•"/>
              <a:tabLst>
                <a:tab pos="520700" algn="l"/>
              </a:tabLst>
              <a:defRPr/>
            </a:pPr>
            <a:r>
              <a:rPr lang="en-US" sz="1000" dirty="0" smtClean="0">
                <a:latin typeface="Times"/>
                <a:cs typeface="Times"/>
              </a:rPr>
              <a:t>Although the details surrounding </a:t>
            </a:r>
            <a:r>
              <a:rPr lang="en-US" sz="1000" i="1" dirty="0" smtClean="0">
                <a:latin typeface="Times"/>
                <a:cs typeface="Times"/>
              </a:rPr>
              <a:t>Parent Consent Form</a:t>
            </a:r>
            <a:r>
              <a:rPr lang="en-US" sz="1000" dirty="0" smtClean="0">
                <a:latin typeface="Times"/>
                <a:cs typeface="Times"/>
              </a:rPr>
              <a:t> distribution varies for passive versus active parent consent, the basic issues are the same. You’ll need to distribute the </a:t>
            </a:r>
            <a:r>
              <a:rPr lang="en-US" sz="1000" i="1" dirty="0" smtClean="0">
                <a:latin typeface="Times"/>
                <a:cs typeface="Times"/>
              </a:rPr>
              <a:t>Parent Consent Forms</a:t>
            </a:r>
            <a:r>
              <a:rPr lang="en-US" sz="1000" dirty="0" smtClean="0">
                <a:latin typeface="Times"/>
                <a:cs typeface="Times"/>
              </a:rPr>
              <a:t>, implement strategies to increase participation, and motivate your school staff. </a:t>
            </a:r>
            <a:endParaRPr lang="en-US" sz="1000" dirty="0" smtClean="0">
              <a:cs typeface="Times" charset="0"/>
            </a:endParaRPr>
          </a:p>
          <a:p>
            <a:pPr eaLnBrk="1" hangingPunct="1">
              <a:spcBef>
                <a:spcPct val="50000"/>
              </a:spcBef>
              <a:defRPr/>
            </a:pPr>
            <a:endParaRPr lang="en-US" sz="1000" dirty="0" smtClean="0">
              <a:ea typeface="ＭＳ Ｐゴシック" charset="0"/>
              <a:cs typeface="Times" charset="0"/>
            </a:endParaRPr>
          </a:p>
          <a:p>
            <a:pPr>
              <a:spcAft>
                <a:spcPts val="2000"/>
              </a:spcAft>
              <a:tabLst>
                <a:tab pos="520700" algn="l"/>
              </a:tabLst>
              <a:defRPr/>
            </a:pPr>
            <a:r>
              <a:rPr lang="en-US" sz="1050" dirty="0" smtClean="0">
                <a:cs typeface="Times" charset="0"/>
              </a:rPr>
              <a:t>Monitor parent consent form returns</a:t>
            </a:r>
          </a:p>
          <a:p>
            <a:pPr marL="457200" indent="-457200">
              <a:spcAft>
                <a:spcPts val="800"/>
              </a:spcAft>
              <a:buFont typeface="Arial" charset="0"/>
              <a:buChar char="•"/>
              <a:tabLst>
                <a:tab pos="520700" algn="l"/>
              </a:tabLst>
              <a:defRPr/>
            </a:pPr>
            <a:r>
              <a:rPr lang="en-US" sz="1000" dirty="0" smtClean="0">
                <a:latin typeface="Times"/>
                <a:cs typeface="Times"/>
              </a:rPr>
              <a:t>A critical step in the parent consent process is monitoring the return of the forms. The method you choose for monitoring returns may vary depending on a school’s structure and the method of parent consent you use. </a:t>
            </a:r>
          </a:p>
          <a:p>
            <a:pPr marL="457200" indent="-457200">
              <a:spcAft>
                <a:spcPts val="800"/>
              </a:spcAft>
              <a:buFont typeface="Arial" charset="0"/>
              <a:buChar char="•"/>
              <a:tabLst>
                <a:tab pos="520700" algn="l"/>
              </a:tabLst>
              <a:defRPr/>
            </a:pPr>
            <a:r>
              <a:rPr lang="en-US" sz="1000" dirty="0" smtClean="0">
                <a:latin typeface="Times"/>
                <a:cs typeface="Times"/>
              </a:rPr>
              <a:t>Carefully track the distribution and return of forms so you can identify students whose parents never returned the </a:t>
            </a:r>
            <a:r>
              <a:rPr lang="en-US" sz="1000" i="1" dirty="0" smtClean="0">
                <a:latin typeface="Times"/>
                <a:cs typeface="Times"/>
              </a:rPr>
              <a:t>Parent Consent Form</a:t>
            </a:r>
            <a:r>
              <a:rPr lang="en-US" sz="1000" dirty="0" smtClean="0">
                <a:latin typeface="Times"/>
                <a:cs typeface="Times"/>
              </a:rPr>
              <a:t> or declined participation. </a:t>
            </a:r>
          </a:p>
          <a:p>
            <a:pPr marL="457200" indent="-457200">
              <a:spcAft>
                <a:spcPts val="800"/>
              </a:spcAft>
              <a:buFont typeface="Arial" charset="0"/>
              <a:buChar char="•"/>
              <a:tabLst>
                <a:tab pos="520700" algn="l"/>
              </a:tabLst>
              <a:defRPr/>
            </a:pPr>
            <a:r>
              <a:rPr lang="en-US" sz="1000" dirty="0" smtClean="0">
                <a:latin typeface="Times"/>
                <a:cs typeface="Times"/>
              </a:rPr>
              <a:t>If one week before the survey the targeted parent return rates are not being reached in any classroom or school, contact your Technical Advisor immediately. </a:t>
            </a:r>
          </a:p>
          <a:p>
            <a:pPr marL="228600" indent="-228600">
              <a:buFont typeface="Arial"/>
              <a:buChar char="•"/>
              <a:defRPr/>
            </a:pPr>
            <a:endParaRPr lang="en-US" sz="1000" dirty="0">
              <a:ea typeface="ＭＳ Ｐゴシック" charset="0"/>
              <a:cs typeface="ＭＳ Ｐゴシック" charset="0"/>
            </a:endParaRPr>
          </a:p>
          <a:p>
            <a:pPr marL="228600" indent="-228600">
              <a:buFont typeface="+mj-lt"/>
              <a:buAutoNum type="arabicPeriod"/>
              <a:defRPr/>
            </a:pPr>
            <a:endParaRPr lang="en-US" sz="1000" dirty="0">
              <a:ea typeface="ＭＳ Ｐゴシック" charset="0"/>
              <a:cs typeface="ＭＳ Ｐゴシック" charset="0"/>
            </a:endParaRPr>
          </a:p>
          <a:p>
            <a:pPr>
              <a:defRPr/>
            </a:pPr>
            <a:endParaRPr lang="en-US" sz="1000" dirty="0"/>
          </a:p>
        </p:txBody>
      </p:sp>
    </p:spTree>
    <p:extLst>
      <p:ext uri="{BB962C8B-B14F-4D97-AF65-F5344CB8AC3E}">
        <p14:creationId xmlns:p14="http://schemas.microsoft.com/office/powerpoint/2010/main" val="358576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a:ln/>
        </p:spPr>
      </p:sp>
      <p:sp>
        <p:nvSpPr>
          <p:cNvPr id="901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charset="-128"/>
              </a:rPr>
              <a:t>Core Module is require for 7</a:t>
            </a:r>
            <a:r>
              <a:rPr lang="en-US" altLang="en-US" baseline="30000">
                <a:ea typeface="ＭＳ Ｐゴシック" charset="-128"/>
              </a:rPr>
              <a:t>th</a:t>
            </a:r>
            <a:r>
              <a:rPr lang="en-US" altLang="en-US">
                <a:ea typeface="ＭＳ Ｐゴシック" charset="-128"/>
              </a:rPr>
              <a:t> and 9</a:t>
            </a:r>
            <a:r>
              <a:rPr lang="en-US" altLang="en-US" baseline="30000">
                <a:ea typeface="ＭＳ Ｐゴシック" charset="-128"/>
              </a:rPr>
              <a:t>th</a:t>
            </a:r>
            <a:r>
              <a:rPr lang="en-US" altLang="en-US">
                <a:ea typeface="ＭＳ Ｐゴシック" charset="-128"/>
              </a:rPr>
              <a:t> grade in order to receive the CDE subsidized price of 30 cents per enrollment number:</a:t>
            </a:r>
          </a:p>
          <a:p>
            <a:pPr eaLnBrk="1" hangingPunct="1">
              <a:lnSpc>
                <a:spcPct val="90000"/>
              </a:lnSpc>
              <a:spcAft>
                <a:spcPts val="1200"/>
              </a:spcAft>
            </a:pPr>
            <a:r>
              <a:rPr lang="en-US" altLang="en-US">
                <a:ea typeface="ＭＳ Ｐゴシック" charset="-128"/>
              </a:rPr>
              <a:t>Demographics, </a:t>
            </a:r>
            <a:r>
              <a:rPr lang="en-US" altLang="en-US">
                <a:solidFill>
                  <a:srgbClr val="FF0000"/>
                </a:solidFill>
                <a:ea typeface="ＭＳ Ｐゴシック" charset="-128"/>
              </a:rPr>
              <a:t>including LCAP-required subgroups</a:t>
            </a:r>
          </a:p>
          <a:p>
            <a:pPr eaLnBrk="1" hangingPunct="1">
              <a:lnSpc>
                <a:spcPct val="90000"/>
              </a:lnSpc>
              <a:spcAft>
                <a:spcPts val="1200"/>
              </a:spcAft>
            </a:pPr>
            <a:r>
              <a:rPr lang="en-US" altLang="en-US">
                <a:ea typeface="ＭＳ Ｐゴシック" charset="-128"/>
              </a:rPr>
              <a:t>School climate, connectedness, and </a:t>
            </a:r>
            <a:r>
              <a:rPr lang="en-US" altLang="en-US">
                <a:solidFill>
                  <a:srgbClr val="FF0000"/>
                </a:solidFill>
                <a:ea typeface="ＭＳ Ｐゴシック" charset="-128"/>
              </a:rPr>
              <a:t>learning engagement</a:t>
            </a:r>
          </a:p>
          <a:p>
            <a:pPr eaLnBrk="1" hangingPunct="1">
              <a:lnSpc>
                <a:spcPct val="90000"/>
              </a:lnSpc>
              <a:spcAft>
                <a:spcPts val="1200"/>
              </a:spcAft>
            </a:pPr>
            <a:r>
              <a:rPr lang="en-US" altLang="en-US">
                <a:ea typeface="ＭＳ Ｐゴシック" charset="-128"/>
              </a:rPr>
              <a:t>School development</a:t>
            </a:r>
            <a:r>
              <a:rPr lang="en-US" altLang="en-US">
                <a:solidFill>
                  <a:srgbClr val="FF0000"/>
                </a:solidFill>
                <a:ea typeface="ＭＳ Ｐゴシック" charset="-128"/>
              </a:rPr>
              <a:t>al</a:t>
            </a:r>
            <a:r>
              <a:rPr lang="en-US" altLang="en-US">
                <a:ea typeface="ＭＳ Ｐゴシック" charset="-128"/>
              </a:rPr>
              <a:t> supports (relationships, expectations, participation)</a:t>
            </a:r>
          </a:p>
          <a:p>
            <a:pPr eaLnBrk="1" hangingPunct="1">
              <a:lnSpc>
                <a:spcPct val="90000"/>
              </a:lnSpc>
              <a:spcAft>
                <a:spcPts val="1200"/>
              </a:spcAft>
            </a:pPr>
            <a:r>
              <a:rPr lang="en-US" altLang="en-US">
                <a:solidFill>
                  <a:srgbClr val="FF0000"/>
                </a:solidFill>
                <a:ea typeface="ＭＳ Ｐゴシック" charset="-128"/>
              </a:rPr>
              <a:t>School</a:t>
            </a:r>
            <a:r>
              <a:rPr lang="en-US" altLang="en-US">
                <a:ea typeface="ＭＳ Ｐゴシック" charset="-128"/>
              </a:rPr>
              <a:t> violence, </a:t>
            </a:r>
            <a:r>
              <a:rPr lang="en-US" altLang="en-US">
                <a:solidFill>
                  <a:srgbClr val="FF0000"/>
                </a:solidFill>
                <a:ea typeface="ＭＳ Ｐゴシック" charset="-128"/>
              </a:rPr>
              <a:t>victimization</a:t>
            </a:r>
            <a:r>
              <a:rPr lang="en-US" altLang="en-US">
                <a:ea typeface="ＭＳ Ｐゴシック" charset="-128"/>
              </a:rPr>
              <a:t>, and safety</a:t>
            </a:r>
          </a:p>
          <a:p>
            <a:pPr eaLnBrk="1" hangingPunct="1">
              <a:lnSpc>
                <a:spcPct val="90000"/>
              </a:lnSpc>
              <a:spcAft>
                <a:spcPts val="1200"/>
              </a:spcAft>
            </a:pPr>
            <a:r>
              <a:rPr lang="en-US" altLang="en-US">
                <a:solidFill>
                  <a:srgbClr val="FF0000"/>
                </a:solidFill>
                <a:ea typeface="ＭＳ Ｐゴシック" charset="-128"/>
              </a:rPr>
              <a:t>Mental health (chronic sadness, suicide ideation)</a:t>
            </a:r>
          </a:p>
          <a:p>
            <a:pPr eaLnBrk="1" hangingPunct="1">
              <a:lnSpc>
                <a:spcPct val="90000"/>
              </a:lnSpc>
              <a:spcAft>
                <a:spcPts val="1200"/>
              </a:spcAft>
            </a:pPr>
            <a:r>
              <a:rPr lang="en-US" altLang="en-US">
                <a:ea typeface="ＭＳ Ｐゴシック" charset="-128"/>
              </a:rPr>
              <a:t>ATOD use, attitudes, and perceived norms</a:t>
            </a:r>
          </a:p>
          <a:p>
            <a:endParaRPr lang="en-US" altLang="en-US">
              <a:ea typeface="ＭＳ Ｐゴシック" charset="-128"/>
            </a:endParaRPr>
          </a:p>
        </p:txBody>
      </p:sp>
      <p:sp>
        <p:nvSpPr>
          <p:cNvPr id="901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300">
                <a:solidFill>
                  <a:srgbClr val="000054"/>
                </a:solidFill>
                <a:latin typeface="Arial" charset="0"/>
                <a:ea typeface="ＭＳ Ｐゴシック" charset="-128"/>
              </a:defRPr>
            </a:lvl1pPr>
            <a:lvl2pPr marL="742950" indent="-285750" defTabSz="923925">
              <a:defRPr sz="1300">
                <a:solidFill>
                  <a:srgbClr val="000054"/>
                </a:solidFill>
                <a:latin typeface="Arial" charset="0"/>
                <a:ea typeface="ＭＳ Ｐゴシック" charset="-128"/>
              </a:defRPr>
            </a:lvl2pPr>
            <a:lvl3pPr marL="1143000" indent="-228600" defTabSz="923925">
              <a:defRPr sz="1300">
                <a:solidFill>
                  <a:srgbClr val="000054"/>
                </a:solidFill>
                <a:latin typeface="Arial" charset="0"/>
                <a:ea typeface="ＭＳ Ｐゴシック" charset="-128"/>
              </a:defRPr>
            </a:lvl3pPr>
            <a:lvl4pPr marL="1600200" indent="-228600" defTabSz="923925">
              <a:defRPr sz="1300">
                <a:solidFill>
                  <a:srgbClr val="000054"/>
                </a:solidFill>
                <a:latin typeface="Arial" charset="0"/>
                <a:ea typeface="ＭＳ Ｐゴシック" charset="-128"/>
              </a:defRPr>
            </a:lvl4pPr>
            <a:lvl5pPr marL="2057400" indent="-228600" defTabSz="923925">
              <a:defRPr sz="1300">
                <a:solidFill>
                  <a:srgbClr val="000054"/>
                </a:solidFill>
                <a:latin typeface="Arial" charset="0"/>
                <a:ea typeface="ＭＳ Ｐゴシック" charset="-128"/>
              </a:defRPr>
            </a:lvl5pPr>
            <a:lvl6pPr marL="2514600" indent="-228600" defTabSz="923925" eaLnBrk="0" fontAlgn="base" hangingPunct="0">
              <a:spcBef>
                <a:spcPct val="0"/>
              </a:spcBef>
              <a:spcAft>
                <a:spcPct val="0"/>
              </a:spcAft>
              <a:defRPr sz="1300">
                <a:solidFill>
                  <a:srgbClr val="000054"/>
                </a:solidFill>
                <a:latin typeface="Arial" charset="0"/>
                <a:ea typeface="ＭＳ Ｐゴシック" charset="-128"/>
              </a:defRPr>
            </a:lvl6pPr>
            <a:lvl7pPr marL="2971800" indent="-228600" defTabSz="923925" eaLnBrk="0" fontAlgn="base" hangingPunct="0">
              <a:spcBef>
                <a:spcPct val="0"/>
              </a:spcBef>
              <a:spcAft>
                <a:spcPct val="0"/>
              </a:spcAft>
              <a:defRPr sz="1300">
                <a:solidFill>
                  <a:srgbClr val="000054"/>
                </a:solidFill>
                <a:latin typeface="Arial" charset="0"/>
                <a:ea typeface="ＭＳ Ｐゴシック" charset="-128"/>
              </a:defRPr>
            </a:lvl7pPr>
            <a:lvl8pPr marL="3429000" indent="-228600" defTabSz="923925" eaLnBrk="0" fontAlgn="base" hangingPunct="0">
              <a:spcBef>
                <a:spcPct val="0"/>
              </a:spcBef>
              <a:spcAft>
                <a:spcPct val="0"/>
              </a:spcAft>
              <a:defRPr sz="1300">
                <a:solidFill>
                  <a:srgbClr val="000054"/>
                </a:solidFill>
                <a:latin typeface="Arial" charset="0"/>
                <a:ea typeface="ＭＳ Ｐゴシック" charset="-128"/>
              </a:defRPr>
            </a:lvl8pPr>
            <a:lvl9pPr marL="3886200" indent="-228600" defTabSz="923925" eaLnBrk="0" fontAlgn="base" hangingPunct="0">
              <a:spcBef>
                <a:spcPct val="0"/>
              </a:spcBef>
              <a:spcAft>
                <a:spcPct val="0"/>
              </a:spcAft>
              <a:defRPr sz="1300">
                <a:solidFill>
                  <a:srgbClr val="000054"/>
                </a:solidFill>
                <a:latin typeface="Arial" charset="0"/>
                <a:ea typeface="ＭＳ Ｐゴシック" charset="-128"/>
              </a:defRPr>
            </a:lvl9pPr>
          </a:lstStyle>
          <a:p>
            <a:fld id="{3E99A4F6-C4B1-0B42-8268-956C79F170F7}" type="slidenum">
              <a:rPr lang="en-US" altLang="en-US" sz="1200"/>
              <a:pPr/>
              <a:t>19</a:t>
            </a:fld>
            <a:endParaRPr lang="en-US" altLang="en-US" sz="1200"/>
          </a:p>
        </p:txBody>
      </p:sp>
    </p:spTree>
    <p:extLst>
      <p:ext uri="{BB962C8B-B14F-4D97-AF65-F5344CB8AC3E}">
        <p14:creationId xmlns:p14="http://schemas.microsoft.com/office/powerpoint/2010/main" val="1657550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altLang="en-US" dirty="0" smtClean="0">
                <a:ea typeface="ＭＳ Ｐゴシック" charset="-128"/>
              </a:rPr>
              <a:t>Core Module is require for 7</a:t>
            </a:r>
            <a:r>
              <a:rPr lang="en-US" altLang="en-US" baseline="30000" dirty="0" smtClean="0">
                <a:ea typeface="ＭＳ Ｐゴシック" charset="-128"/>
              </a:rPr>
              <a:t>th</a:t>
            </a:r>
            <a:r>
              <a:rPr lang="en-US" altLang="en-US" dirty="0" smtClean="0">
                <a:ea typeface="ＭＳ Ｐゴシック" charset="-128"/>
              </a:rPr>
              <a:t> and 9</a:t>
            </a:r>
            <a:r>
              <a:rPr lang="en-US" altLang="en-US" baseline="30000" dirty="0" smtClean="0">
                <a:ea typeface="ＭＳ Ｐゴシック" charset="-128"/>
              </a:rPr>
              <a:t>th</a:t>
            </a:r>
            <a:r>
              <a:rPr lang="en-US" altLang="en-US" dirty="0" smtClean="0">
                <a:ea typeface="ＭＳ Ｐゴシック" charset="-128"/>
              </a:rPr>
              <a:t> grade in order to receive the CDE subsidized price of 30 cents per enrollment number:</a:t>
            </a:r>
          </a:p>
          <a:p>
            <a:pPr eaLnBrk="1" hangingPunct="1">
              <a:lnSpc>
                <a:spcPct val="90000"/>
              </a:lnSpc>
              <a:spcAft>
                <a:spcPts val="1200"/>
              </a:spcAft>
              <a:defRPr/>
            </a:pPr>
            <a:r>
              <a:rPr lang="en-US" altLang="en-US" dirty="0" smtClean="0">
                <a:ea typeface="ＭＳ Ｐゴシック" charset="-128"/>
              </a:rPr>
              <a:t>Demographics, </a:t>
            </a:r>
            <a:r>
              <a:rPr lang="en-US" altLang="en-US" dirty="0" smtClean="0">
                <a:solidFill>
                  <a:srgbClr val="FF0000"/>
                </a:solidFill>
                <a:ea typeface="ＭＳ Ｐゴシック" charset="-128"/>
              </a:rPr>
              <a:t>including LCAP-required subgroups</a:t>
            </a:r>
          </a:p>
          <a:p>
            <a:pPr eaLnBrk="1" hangingPunct="1">
              <a:lnSpc>
                <a:spcPct val="90000"/>
              </a:lnSpc>
              <a:spcAft>
                <a:spcPts val="1200"/>
              </a:spcAft>
              <a:defRPr/>
            </a:pPr>
            <a:r>
              <a:rPr lang="en-US" altLang="en-US" dirty="0" smtClean="0">
                <a:ea typeface="ＭＳ Ｐゴシック" charset="-128"/>
              </a:rPr>
              <a:t>School climate, connectedness, and </a:t>
            </a:r>
            <a:r>
              <a:rPr lang="en-US" altLang="en-US" dirty="0" smtClean="0">
                <a:solidFill>
                  <a:srgbClr val="FF0000"/>
                </a:solidFill>
                <a:ea typeface="ＭＳ Ｐゴシック" charset="-128"/>
              </a:rPr>
              <a:t>learning engagement</a:t>
            </a:r>
          </a:p>
          <a:p>
            <a:pPr eaLnBrk="1" hangingPunct="1">
              <a:lnSpc>
                <a:spcPct val="90000"/>
              </a:lnSpc>
              <a:spcAft>
                <a:spcPts val="1200"/>
              </a:spcAft>
              <a:defRPr/>
            </a:pPr>
            <a:r>
              <a:rPr lang="en-US" altLang="en-US" dirty="0" smtClean="0">
                <a:ea typeface="ＭＳ Ｐゴシック" charset="-128"/>
              </a:rPr>
              <a:t>School development</a:t>
            </a:r>
            <a:r>
              <a:rPr lang="en-US" altLang="en-US" dirty="0" smtClean="0">
                <a:solidFill>
                  <a:srgbClr val="FF0000"/>
                </a:solidFill>
                <a:ea typeface="ＭＳ Ｐゴシック" charset="-128"/>
              </a:rPr>
              <a:t>al</a:t>
            </a:r>
            <a:r>
              <a:rPr lang="en-US" altLang="en-US" dirty="0" smtClean="0">
                <a:ea typeface="ＭＳ Ｐゴシック" charset="-128"/>
              </a:rPr>
              <a:t> supports (relationships, expectations, participation)</a:t>
            </a:r>
          </a:p>
          <a:p>
            <a:pPr eaLnBrk="1" hangingPunct="1">
              <a:lnSpc>
                <a:spcPct val="90000"/>
              </a:lnSpc>
              <a:spcAft>
                <a:spcPts val="1200"/>
              </a:spcAft>
              <a:defRPr/>
            </a:pPr>
            <a:r>
              <a:rPr lang="en-US" altLang="en-US" dirty="0" smtClean="0">
                <a:solidFill>
                  <a:srgbClr val="FF0000"/>
                </a:solidFill>
                <a:ea typeface="ＭＳ Ｐゴシック" charset="-128"/>
              </a:rPr>
              <a:t>School</a:t>
            </a:r>
            <a:r>
              <a:rPr lang="en-US" altLang="en-US" dirty="0" smtClean="0">
                <a:ea typeface="ＭＳ Ｐゴシック" charset="-128"/>
              </a:rPr>
              <a:t> violence, </a:t>
            </a:r>
            <a:r>
              <a:rPr lang="en-US" altLang="en-US" dirty="0" smtClean="0">
                <a:solidFill>
                  <a:srgbClr val="FF0000"/>
                </a:solidFill>
                <a:ea typeface="ＭＳ Ｐゴシック" charset="-128"/>
              </a:rPr>
              <a:t>victimization</a:t>
            </a:r>
            <a:r>
              <a:rPr lang="en-US" altLang="en-US" dirty="0" smtClean="0">
                <a:ea typeface="ＭＳ Ｐゴシック" charset="-128"/>
              </a:rPr>
              <a:t>, and safety</a:t>
            </a:r>
          </a:p>
          <a:p>
            <a:pPr eaLnBrk="1" hangingPunct="1">
              <a:lnSpc>
                <a:spcPct val="90000"/>
              </a:lnSpc>
              <a:spcAft>
                <a:spcPts val="1200"/>
              </a:spcAft>
              <a:defRPr/>
            </a:pPr>
            <a:r>
              <a:rPr lang="en-US" altLang="en-US" dirty="0" smtClean="0">
                <a:solidFill>
                  <a:srgbClr val="FF0000"/>
                </a:solidFill>
                <a:ea typeface="ＭＳ Ｐゴシック" charset="-128"/>
              </a:rPr>
              <a:t>Mental health (chronic sadness, suicide ideation)</a:t>
            </a:r>
          </a:p>
          <a:p>
            <a:pPr eaLnBrk="1" hangingPunct="1">
              <a:lnSpc>
                <a:spcPct val="90000"/>
              </a:lnSpc>
              <a:spcAft>
                <a:spcPts val="1200"/>
              </a:spcAft>
              <a:defRPr/>
            </a:pPr>
            <a:r>
              <a:rPr lang="en-US" altLang="en-US" dirty="0" smtClean="0">
                <a:ea typeface="ＭＳ Ｐゴシック" charset="-128"/>
              </a:rPr>
              <a:t>ATOD use, attitudes, and perceived norms</a:t>
            </a:r>
          </a:p>
          <a:p>
            <a:pPr eaLnBrk="1" hangingPunct="1">
              <a:lnSpc>
                <a:spcPct val="90000"/>
              </a:lnSpc>
              <a:spcAft>
                <a:spcPts val="1000"/>
              </a:spcAft>
              <a:defRPr/>
            </a:pPr>
            <a:endParaRPr lang="en-US" dirty="0" smtClean="0">
              <a:ea typeface="ＭＳ Ｐゴシック" charset="0"/>
              <a:cs typeface="ＭＳ Ｐゴシック" charset="0"/>
            </a:endParaRPr>
          </a:p>
          <a:p>
            <a:pPr eaLnBrk="1" hangingPunct="1">
              <a:lnSpc>
                <a:spcPct val="90000"/>
              </a:lnSpc>
              <a:spcAft>
                <a:spcPts val="1000"/>
              </a:spcAft>
              <a:defRPr/>
            </a:pPr>
            <a:r>
              <a:rPr lang="en-US" dirty="0" smtClean="0">
                <a:ea typeface="ＭＳ Ｐゴシック" charset="0"/>
                <a:cs typeface="ＭＳ Ｐゴシック" charset="0"/>
              </a:rPr>
              <a:t>No Cost Supplemental Modules</a:t>
            </a:r>
          </a:p>
          <a:p>
            <a:pPr eaLnBrk="1" hangingPunct="1">
              <a:lnSpc>
                <a:spcPct val="90000"/>
              </a:lnSpc>
              <a:spcAft>
                <a:spcPts val="1000"/>
              </a:spcAft>
              <a:defRPr/>
            </a:pPr>
            <a:r>
              <a:rPr lang="en-US" dirty="0" smtClean="0">
                <a:ea typeface="ＭＳ Ｐゴシック" charset="0"/>
                <a:cs typeface="ＭＳ Ｐゴシック" charset="0"/>
              </a:rPr>
              <a:t>School Climate</a:t>
            </a:r>
            <a:endParaRPr lang="en-US" strike="sngStrike" dirty="0" smtClean="0">
              <a:ea typeface="ＭＳ Ｐゴシック" charset="0"/>
              <a:cs typeface="ＭＳ Ｐゴシック" charset="0"/>
            </a:endParaRPr>
          </a:p>
          <a:p>
            <a:pPr eaLnBrk="1" hangingPunct="1">
              <a:lnSpc>
                <a:spcPct val="90000"/>
              </a:lnSpc>
              <a:spcAft>
                <a:spcPts val="1000"/>
              </a:spcAft>
              <a:defRPr/>
            </a:pPr>
            <a:r>
              <a:rPr lang="en-US" dirty="0" smtClean="0">
                <a:ea typeface="ＭＳ Ｐゴシック" charset="0"/>
                <a:cs typeface="ＭＳ Ｐゴシック" charset="0"/>
              </a:rPr>
              <a:t>Drug Free Communities (DFC)</a:t>
            </a:r>
            <a:endParaRPr lang="en-US" strike="sngStrike" dirty="0" smtClean="0">
              <a:ea typeface="ＭＳ Ｐゴシック" charset="0"/>
              <a:cs typeface="ＭＳ Ｐゴシック" charset="0"/>
            </a:endParaRPr>
          </a:p>
          <a:p>
            <a:pPr eaLnBrk="1" hangingPunct="1">
              <a:lnSpc>
                <a:spcPct val="90000"/>
              </a:lnSpc>
              <a:spcAft>
                <a:spcPts val="1000"/>
              </a:spcAft>
              <a:defRPr/>
            </a:pPr>
            <a:r>
              <a:rPr lang="en-US" dirty="0" smtClean="0">
                <a:ea typeface="ＭＳ Ｐゴシック" charset="0"/>
                <a:cs typeface="ＭＳ Ｐゴシック" charset="0"/>
              </a:rPr>
              <a:t>Alcohol and Other Drugs (AOD)</a:t>
            </a:r>
          </a:p>
          <a:p>
            <a:pPr eaLnBrk="1" hangingPunct="1">
              <a:lnSpc>
                <a:spcPct val="90000"/>
              </a:lnSpc>
              <a:spcAft>
                <a:spcPts val="1000"/>
              </a:spcAft>
              <a:defRPr/>
            </a:pPr>
            <a:r>
              <a:rPr lang="en-US" dirty="0" smtClean="0">
                <a:ea typeface="ＭＳ Ｐゴシック" charset="0"/>
                <a:cs typeface="ＭＳ Ｐゴシック" charset="0"/>
              </a:rPr>
              <a:t>Tobacco</a:t>
            </a:r>
            <a:endParaRPr lang="en-US" strike="sngStrike" dirty="0" smtClean="0">
              <a:ea typeface="ＭＳ Ｐゴシック" charset="0"/>
              <a:cs typeface="ＭＳ Ｐゴシック" charset="0"/>
            </a:endParaRPr>
          </a:p>
          <a:p>
            <a:pPr eaLnBrk="1" hangingPunct="1">
              <a:lnSpc>
                <a:spcPct val="90000"/>
              </a:lnSpc>
              <a:spcAft>
                <a:spcPts val="1000"/>
              </a:spcAft>
              <a:defRPr/>
            </a:pPr>
            <a:r>
              <a:rPr lang="en-US" dirty="0" smtClean="0">
                <a:ea typeface="ＭＳ Ｐゴシック" charset="0"/>
                <a:cs typeface="ＭＳ Ｐゴシック" charset="0"/>
              </a:rPr>
              <a:t>Building Healthy Communities (BHC)  	</a:t>
            </a:r>
            <a:endParaRPr lang="en-US" strike="sngStrike" dirty="0" smtClean="0">
              <a:ea typeface="ＭＳ Ｐゴシック" charset="0"/>
              <a:cs typeface="ＭＳ Ｐゴシック" charset="0"/>
            </a:endParaRPr>
          </a:p>
          <a:p>
            <a:pPr eaLnBrk="1" hangingPunct="1">
              <a:lnSpc>
                <a:spcPct val="90000"/>
              </a:lnSpc>
              <a:spcAft>
                <a:spcPts val="0"/>
              </a:spcAft>
              <a:defRPr/>
            </a:pPr>
            <a:r>
              <a:rPr lang="en-US" dirty="0" smtClean="0">
                <a:solidFill>
                  <a:srgbClr val="FF0000"/>
                </a:solidFill>
                <a:ea typeface="ＭＳ Ｐゴシック" charset="0"/>
                <a:cs typeface="ＭＳ Ｐゴシック" charset="0"/>
              </a:rPr>
              <a:t>Cal-Well (student mental health)</a:t>
            </a:r>
          </a:p>
          <a:p>
            <a:pPr eaLnBrk="1" hangingPunct="1">
              <a:lnSpc>
                <a:spcPct val="90000"/>
              </a:lnSpc>
              <a:spcAft>
                <a:spcPts val="0"/>
              </a:spcAft>
              <a:defRPr/>
            </a:pPr>
            <a:endParaRPr lang="en-US" strike="sngStrike" dirty="0" smtClean="0">
              <a:solidFill>
                <a:srgbClr val="FF0000"/>
              </a:solidFill>
              <a:ea typeface="ＭＳ Ｐゴシック" charset="0"/>
              <a:cs typeface="ＭＳ Ｐゴシック" charset="0"/>
            </a:endParaRPr>
          </a:p>
          <a:p>
            <a:pPr eaLnBrk="1" hangingPunct="1">
              <a:lnSpc>
                <a:spcPct val="90000"/>
              </a:lnSpc>
              <a:spcAft>
                <a:spcPts val="0"/>
              </a:spcAft>
              <a:defRPr/>
            </a:pPr>
            <a:r>
              <a:rPr lang="en-US" dirty="0" smtClean="0">
                <a:solidFill>
                  <a:srgbClr val="FF0000"/>
                </a:solidFill>
                <a:ea typeface="ＭＳ Ｐゴシック" charset="0"/>
                <a:cs typeface="ＭＳ Ｐゴシック" charset="0"/>
              </a:rPr>
              <a:t>$100 Supplemental Modules:</a:t>
            </a:r>
          </a:p>
          <a:p>
            <a:pPr eaLnBrk="1" hangingPunct="1">
              <a:defRPr/>
            </a:pPr>
            <a:r>
              <a:rPr lang="en-US" dirty="0" smtClean="0">
                <a:ea typeface="ＭＳ Ｐゴシック" charset="0"/>
                <a:cs typeface="ＭＳ Ｐゴシック" charset="0"/>
              </a:rPr>
              <a:t>Safety and Violence</a:t>
            </a:r>
            <a:endParaRPr lang="en-US" strike="sngStrike" dirty="0" smtClean="0">
              <a:ea typeface="ＭＳ Ｐゴシック" charset="0"/>
              <a:cs typeface="ＭＳ Ｐゴシック" charset="0"/>
            </a:endParaRPr>
          </a:p>
          <a:p>
            <a:pPr eaLnBrk="1" hangingPunct="1">
              <a:defRPr/>
            </a:pPr>
            <a:r>
              <a:rPr lang="en-US" dirty="0" smtClean="0">
                <a:ea typeface="ＭＳ Ｐゴシック" charset="0"/>
                <a:cs typeface="ＭＳ Ｐゴシック" charset="0"/>
              </a:rPr>
              <a:t>District After School Program</a:t>
            </a:r>
            <a:endParaRPr lang="en-US" strike="sngStrike" dirty="0" smtClean="0">
              <a:ea typeface="ＭＳ Ｐゴシック" charset="0"/>
              <a:cs typeface="ＭＳ Ｐゴシック" charset="0"/>
            </a:endParaRPr>
          </a:p>
          <a:p>
            <a:pPr eaLnBrk="1" hangingPunct="1">
              <a:defRPr/>
            </a:pPr>
            <a:r>
              <a:rPr lang="en-US" dirty="0" smtClean="0">
                <a:ea typeface="ＭＳ Ｐゴシック" charset="0"/>
                <a:cs typeface="ＭＳ Ｐゴシック" charset="0"/>
              </a:rPr>
              <a:t>Resilience &amp; Youth Development</a:t>
            </a:r>
            <a:endParaRPr lang="en-US" strike="sngStrike" dirty="0" smtClean="0">
              <a:ea typeface="ＭＳ Ｐゴシック" charset="0"/>
              <a:cs typeface="ＭＳ Ｐゴシック" charset="0"/>
            </a:endParaRPr>
          </a:p>
          <a:p>
            <a:pPr eaLnBrk="1" hangingPunct="1">
              <a:defRPr/>
            </a:pPr>
            <a:r>
              <a:rPr lang="en-US" dirty="0" smtClean="0">
                <a:ea typeface="ＭＳ Ｐゴシック" charset="0"/>
                <a:cs typeface="ＭＳ Ｐゴシック" charset="0"/>
              </a:rPr>
              <a:t>Social Emotional Health</a:t>
            </a:r>
            <a:endParaRPr lang="en-US" strike="sngStrike" dirty="0" smtClean="0">
              <a:ea typeface="ＭＳ Ｐゴシック" charset="0"/>
              <a:cs typeface="ＭＳ Ｐゴシック" charset="0"/>
            </a:endParaRPr>
          </a:p>
          <a:p>
            <a:pPr eaLnBrk="1" hangingPunct="1">
              <a:defRPr/>
            </a:pPr>
            <a:r>
              <a:rPr lang="en-US" dirty="0" smtClean="0">
                <a:ea typeface="ＭＳ Ｐゴシック" charset="0"/>
                <a:cs typeface="ＭＳ Ｐゴシック" charset="0"/>
              </a:rPr>
              <a:t>Sexual Behavior</a:t>
            </a:r>
            <a:endParaRPr lang="en-US" strike="sngStrike" dirty="0" smtClean="0">
              <a:ea typeface="ＭＳ Ｐゴシック" charset="0"/>
              <a:cs typeface="ＭＳ Ｐゴシック" charset="0"/>
            </a:endParaRPr>
          </a:p>
          <a:p>
            <a:pPr eaLnBrk="1" hangingPunct="1">
              <a:defRPr/>
            </a:pPr>
            <a:r>
              <a:rPr lang="en-US" dirty="0" smtClean="0">
                <a:ea typeface="ＭＳ Ｐゴシック" charset="0"/>
                <a:cs typeface="ＭＳ Ｐゴシック" charset="0"/>
              </a:rPr>
              <a:t>Gang Risk Awareness</a:t>
            </a:r>
            <a:endParaRPr lang="en-US" strike="sngStrike" dirty="0" smtClean="0">
              <a:ea typeface="ＭＳ Ｐゴシック" charset="0"/>
              <a:cs typeface="ＭＳ Ｐゴシック" charset="0"/>
            </a:endParaRPr>
          </a:p>
          <a:p>
            <a:pPr eaLnBrk="1" hangingPunct="1">
              <a:defRPr/>
            </a:pPr>
            <a:r>
              <a:rPr lang="en-US" dirty="0" smtClean="0">
                <a:ea typeface="ＭＳ Ｐゴシック" charset="0"/>
                <a:cs typeface="ＭＳ Ｐゴシック" charset="0"/>
              </a:rPr>
              <a:t>Military Connected School</a:t>
            </a:r>
            <a:endParaRPr lang="en-US" strike="sngStrike" dirty="0" smtClean="0">
              <a:ea typeface="ＭＳ Ｐゴシック" charset="0"/>
              <a:cs typeface="ＭＳ Ｐゴシック" charset="0"/>
            </a:endParaRPr>
          </a:p>
          <a:p>
            <a:pPr eaLnBrk="1" hangingPunct="1">
              <a:defRPr/>
            </a:pPr>
            <a:r>
              <a:rPr lang="en-US" dirty="0" smtClean="0">
                <a:ea typeface="ＭＳ Ｐゴシック" charset="0"/>
                <a:cs typeface="ＭＳ Ｐゴシック" charset="0"/>
              </a:rPr>
              <a:t>Physical Health &amp; Nutrition</a:t>
            </a:r>
            <a:endParaRPr lang="en-US" strike="sngStrike" dirty="0" smtClean="0">
              <a:ea typeface="ＭＳ Ｐゴシック" charset="0"/>
              <a:cs typeface="ＭＳ Ｐゴシック" charset="0"/>
            </a:endParaRPr>
          </a:p>
          <a:p>
            <a:pPr eaLnBrk="1" hangingPunct="1">
              <a:defRPr/>
            </a:pPr>
            <a:r>
              <a:rPr lang="en-US" dirty="0" smtClean="0">
                <a:ea typeface="ＭＳ Ｐゴシック" charset="0"/>
                <a:cs typeface="ＭＳ Ｐゴシック" charset="0"/>
              </a:rPr>
              <a:t>Closing the Achievement Gap</a:t>
            </a:r>
          </a:p>
          <a:p>
            <a:pPr eaLnBrk="1" hangingPunct="1">
              <a:defRPr/>
            </a:pPr>
            <a:r>
              <a:rPr lang="en-US" dirty="0" smtClean="0">
                <a:ea typeface="ＭＳ Ｐゴシック" charset="0"/>
                <a:cs typeface="ＭＳ Ｐゴシック" charset="0"/>
              </a:rPr>
              <a:t>Gender &amp; Sex-Based Harassment Module</a:t>
            </a:r>
          </a:p>
          <a:p>
            <a:pPr eaLnBrk="1" hangingPunct="1">
              <a:lnSpc>
                <a:spcPct val="90000"/>
              </a:lnSpc>
              <a:spcAft>
                <a:spcPts val="0"/>
              </a:spcAft>
              <a:defRPr/>
            </a:pPr>
            <a:endParaRPr lang="en-US" dirty="0" smtClean="0">
              <a:solidFill>
                <a:srgbClr val="FF0000"/>
              </a:solidFill>
              <a:ea typeface="ＭＳ Ｐゴシック" charset="0"/>
              <a:cs typeface="ＭＳ Ｐゴシック" charset="0"/>
            </a:endParaRPr>
          </a:p>
          <a:p>
            <a:pPr eaLnBrk="1" hangingPunct="1">
              <a:lnSpc>
                <a:spcPct val="90000"/>
              </a:lnSpc>
              <a:spcAft>
                <a:spcPts val="0"/>
              </a:spcAft>
              <a:defRPr/>
            </a:pPr>
            <a:r>
              <a:rPr lang="en-US" dirty="0" smtClean="0">
                <a:ea typeface="ＭＳ Ｐゴシック" charset="0"/>
                <a:cs typeface="ＭＳ Ｐゴシック" charset="0"/>
              </a:rPr>
              <a:t>Districts can pick one of the two modules when administering the paper survey, due to constraints of the </a:t>
            </a:r>
            <a:r>
              <a:rPr lang="en-US" dirty="0" err="1" smtClean="0">
                <a:ea typeface="ＭＳ Ｐゴシック" charset="0"/>
                <a:cs typeface="ＭＳ Ｐゴシック" charset="0"/>
              </a:rPr>
              <a:t>scantron</a:t>
            </a:r>
            <a:r>
              <a:rPr lang="en-US" dirty="0" smtClean="0">
                <a:ea typeface="ＭＳ Ｐゴシック" charset="0"/>
                <a:cs typeface="ＭＳ Ｐゴシック" charset="0"/>
              </a:rPr>
              <a:t>. Can administer both online.</a:t>
            </a:r>
          </a:p>
          <a:p>
            <a:pPr eaLnBrk="1" hangingPunct="1">
              <a:lnSpc>
                <a:spcPct val="90000"/>
              </a:lnSpc>
              <a:spcAft>
                <a:spcPts val="0"/>
              </a:spcAft>
              <a:defRPr/>
            </a:pPr>
            <a:endParaRPr lang="en-US" dirty="0" smtClean="0">
              <a:ea typeface="ＭＳ Ｐゴシック" charset="0"/>
              <a:cs typeface="ＭＳ Ｐゴシック" charset="0"/>
            </a:endParaRPr>
          </a:p>
          <a:p>
            <a:pPr eaLnBrk="1" hangingPunct="1">
              <a:lnSpc>
                <a:spcPct val="90000"/>
              </a:lnSpc>
              <a:spcAft>
                <a:spcPts val="1000"/>
              </a:spcAft>
              <a:defRPr/>
            </a:pPr>
            <a:r>
              <a:rPr lang="en-US" dirty="0" smtClean="0">
                <a:solidFill>
                  <a:srgbClr val="000000"/>
                </a:solidFill>
                <a:ea typeface="ＭＳ Ｐゴシック" charset="0"/>
                <a:cs typeface="ＭＳ Ｐゴシック" charset="0"/>
              </a:rPr>
              <a:t>Determine survey configuration</a:t>
            </a:r>
          </a:p>
          <a:p>
            <a:pPr marL="171450" indent="-171450" eaLnBrk="1" hangingPunct="1">
              <a:lnSpc>
                <a:spcPct val="90000"/>
              </a:lnSpc>
              <a:spcAft>
                <a:spcPts val="1000"/>
              </a:spcAft>
              <a:buFont typeface="Arial" charset="0"/>
              <a:buChar char="•"/>
              <a:defRPr/>
            </a:pPr>
            <a:r>
              <a:rPr lang="en-US" dirty="0" smtClean="0">
                <a:latin typeface="Times"/>
                <a:cs typeface="Times"/>
              </a:rPr>
              <a:t>Review supplementary modules covering specific topics and decide if the data from any module(s) would be useful to the district. </a:t>
            </a:r>
          </a:p>
          <a:p>
            <a:pPr marL="171450" indent="-171450" eaLnBrk="1" hangingPunct="1">
              <a:lnSpc>
                <a:spcPct val="90000"/>
              </a:lnSpc>
              <a:spcAft>
                <a:spcPts val="1000"/>
              </a:spcAft>
              <a:buFont typeface="Arial" charset="0"/>
              <a:buChar char="•"/>
              <a:defRPr/>
            </a:pPr>
            <a:r>
              <a:rPr lang="en-US" dirty="0" smtClean="0">
                <a:latin typeface="Times"/>
                <a:cs typeface="Times"/>
              </a:rPr>
              <a:t>In consultation with Cal-SCHLS Regional staff, districts can add custom questions to address other topics of local interest.</a:t>
            </a:r>
          </a:p>
          <a:p>
            <a:pPr marL="171450" indent="-171450" eaLnBrk="1" hangingPunct="1">
              <a:lnSpc>
                <a:spcPct val="90000"/>
              </a:lnSpc>
              <a:spcAft>
                <a:spcPts val="1000"/>
              </a:spcAft>
              <a:buFont typeface="Arial" charset="0"/>
              <a:buChar char="•"/>
              <a:defRPr/>
            </a:pPr>
            <a:r>
              <a:rPr lang="en-US" dirty="0" smtClean="0">
                <a:latin typeface="Times"/>
                <a:cs typeface="Times"/>
              </a:rPr>
              <a:t>Take into consideration the number of questions students are being asked to answer and discuss the survey configuration with Cal-SCHLS Regional Staff.</a:t>
            </a:r>
          </a:p>
          <a:p>
            <a:pPr marL="171450" indent="-171450" eaLnBrk="1" hangingPunct="1">
              <a:lnSpc>
                <a:spcPct val="90000"/>
              </a:lnSpc>
              <a:spcAft>
                <a:spcPts val="2000"/>
              </a:spcAft>
              <a:buFont typeface="Arial" charset="0"/>
              <a:buChar char="•"/>
              <a:defRPr/>
            </a:pPr>
            <a:r>
              <a:rPr lang="en-US" dirty="0" smtClean="0">
                <a:latin typeface="Times"/>
                <a:cs typeface="Times"/>
              </a:rPr>
              <a:t>Once the survey configuration has been finalized the online version will be prepared for use and the paper version will be sent to the district coordinator.</a:t>
            </a:r>
          </a:p>
          <a:p>
            <a:pPr eaLnBrk="1" hangingPunct="1">
              <a:lnSpc>
                <a:spcPct val="90000"/>
              </a:lnSpc>
              <a:spcAft>
                <a:spcPts val="0"/>
              </a:spcAft>
              <a:defRPr/>
            </a:pPr>
            <a:endParaRPr lang="en-US" dirty="0" smtClean="0">
              <a:ea typeface="ＭＳ Ｐゴシック" charset="0"/>
              <a:cs typeface="ＭＳ Ｐゴシック" charset="0"/>
            </a:endParaRPr>
          </a:p>
          <a:p>
            <a:pPr eaLnBrk="1" hangingPunct="1">
              <a:lnSpc>
                <a:spcPct val="90000"/>
              </a:lnSpc>
              <a:spcAft>
                <a:spcPts val="0"/>
              </a:spcAft>
              <a:defRPr/>
            </a:pPr>
            <a:endParaRPr lang="en-US" dirty="0" smtClean="0">
              <a:solidFill>
                <a:srgbClr val="FF0000"/>
              </a:solidFill>
              <a:ea typeface="ＭＳ Ｐゴシック" charset="0"/>
              <a:cs typeface="ＭＳ Ｐゴシック" charset="0"/>
            </a:endParaRPr>
          </a:p>
          <a:p>
            <a:pPr>
              <a:defRPr/>
            </a:pPr>
            <a:endParaRPr lang="en-US" dirty="0"/>
          </a:p>
        </p:txBody>
      </p:sp>
      <p:sp>
        <p:nvSpPr>
          <p:cNvPr id="921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300">
                <a:solidFill>
                  <a:srgbClr val="000054"/>
                </a:solidFill>
                <a:latin typeface="Arial" charset="0"/>
                <a:ea typeface="ＭＳ Ｐゴシック" charset="-128"/>
              </a:defRPr>
            </a:lvl1pPr>
            <a:lvl2pPr marL="742950" indent="-285750" defTabSz="923925">
              <a:defRPr sz="1300">
                <a:solidFill>
                  <a:srgbClr val="000054"/>
                </a:solidFill>
                <a:latin typeface="Arial" charset="0"/>
                <a:ea typeface="ＭＳ Ｐゴシック" charset="-128"/>
              </a:defRPr>
            </a:lvl2pPr>
            <a:lvl3pPr marL="1143000" indent="-228600" defTabSz="923925">
              <a:defRPr sz="1300">
                <a:solidFill>
                  <a:srgbClr val="000054"/>
                </a:solidFill>
                <a:latin typeface="Arial" charset="0"/>
                <a:ea typeface="ＭＳ Ｐゴシック" charset="-128"/>
              </a:defRPr>
            </a:lvl3pPr>
            <a:lvl4pPr marL="1600200" indent="-228600" defTabSz="923925">
              <a:defRPr sz="1300">
                <a:solidFill>
                  <a:srgbClr val="000054"/>
                </a:solidFill>
                <a:latin typeface="Arial" charset="0"/>
                <a:ea typeface="ＭＳ Ｐゴシック" charset="-128"/>
              </a:defRPr>
            </a:lvl4pPr>
            <a:lvl5pPr marL="2057400" indent="-228600" defTabSz="923925">
              <a:defRPr sz="1300">
                <a:solidFill>
                  <a:srgbClr val="000054"/>
                </a:solidFill>
                <a:latin typeface="Arial" charset="0"/>
                <a:ea typeface="ＭＳ Ｐゴシック" charset="-128"/>
              </a:defRPr>
            </a:lvl5pPr>
            <a:lvl6pPr marL="2514600" indent="-228600" defTabSz="923925" eaLnBrk="0" fontAlgn="base" hangingPunct="0">
              <a:spcBef>
                <a:spcPct val="0"/>
              </a:spcBef>
              <a:spcAft>
                <a:spcPct val="0"/>
              </a:spcAft>
              <a:defRPr sz="1300">
                <a:solidFill>
                  <a:srgbClr val="000054"/>
                </a:solidFill>
                <a:latin typeface="Arial" charset="0"/>
                <a:ea typeface="ＭＳ Ｐゴシック" charset="-128"/>
              </a:defRPr>
            </a:lvl6pPr>
            <a:lvl7pPr marL="2971800" indent="-228600" defTabSz="923925" eaLnBrk="0" fontAlgn="base" hangingPunct="0">
              <a:spcBef>
                <a:spcPct val="0"/>
              </a:spcBef>
              <a:spcAft>
                <a:spcPct val="0"/>
              </a:spcAft>
              <a:defRPr sz="1300">
                <a:solidFill>
                  <a:srgbClr val="000054"/>
                </a:solidFill>
                <a:latin typeface="Arial" charset="0"/>
                <a:ea typeface="ＭＳ Ｐゴシック" charset="-128"/>
              </a:defRPr>
            </a:lvl7pPr>
            <a:lvl8pPr marL="3429000" indent="-228600" defTabSz="923925" eaLnBrk="0" fontAlgn="base" hangingPunct="0">
              <a:spcBef>
                <a:spcPct val="0"/>
              </a:spcBef>
              <a:spcAft>
                <a:spcPct val="0"/>
              </a:spcAft>
              <a:defRPr sz="1300">
                <a:solidFill>
                  <a:srgbClr val="000054"/>
                </a:solidFill>
                <a:latin typeface="Arial" charset="0"/>
                <a:ea typeface="ＭＳ Ｐゴシック" charset="-128"/>
              </a:defRPr>
            </a:lvl8pPr>
            <a:lvl9pPr marL="3886200" indent="-228600" defTabSz="923925" eaLnBrk="0" fontAlgn="base" hangingPunct="0">
              <a:spcBef>
                <a:spcPct val="0"/>
              </a:spcBef>
              <a:spcAft>
                <a:spcPct val="0"/>
              </a:spcAft>
              <a:defRPr sz="1300">
                <a:solidFill>
                  <a:srgbClr val="000054"/>
                </a:solidFill>
                <a:latin typeface="Arial" charset="0"/>
                <a:ea typeface="ＭＳ Ｐゴシック" charset="-128"/>
              </a:defRPr>
            </a:lvl9pPr>
          </a:lstStyle>
          <a:p>
            <a:fld id="{1E81378E-F723-8441-ADC4-5AD97EBF071F}" type="slidenum">
              <a:rPr lang="en-US" altLang="en-US" sz="1200"/>
              <a:pPr/>
              <a:t>20</a:t>
            </a:fld>
            <a:endParaRPr lang="en-US" altLang="en-US" sz="1200"/>
          </a:p>
        </p:txBody>
      </p:sp>
    </p:spTree>
    <p:extLst>
      <p:ext uri="{BB962C8B-B14F-4D97-AF65-F5344CB8AC3E}">
        <p14:creationId xmlns:p14="http://schemas.microsoft.com/office/powerpoint/2010/main" val="571936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a:ln/>
        </p:spPr>
      </p:sp>
      <p:sp>
        <p:nvSpPr>
          <p:cNvPr id="952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dirty="0">
                <a:solidFill>
                  <a:srgbClr val="FF0000"/>
                </a:solidFill>
                <a:ea typeface="ＭＳ Ｐゴシック" charset="-128"/>
              </a:rPr>
              <a:t>All</a:t>
            </a:r>
            <a:r>
              <a:rPr lang="en-US" altLang="en-US" sz="1800" dirty="0">
                <a:ea typeface="ＭＳ Ｐゴシック" charset="-128"/>
              </a:rPr>
              <a:t> teachers, administrators, and other certificated staff including paraprofessionals and aides, regardless of grade; </a:t>
            </a:r>
          </a:p>
          <a:p>
            <a:r>
              <a:rPr lang="en-US" altLang="en-US" sz="1800" dirty="0">
                <a:ea typeface="ＭＳ Ｐゴシック" charset="-128"/>
              </a:rPr>
              <a:t>All personnel working in the areas of counseling, health, prevention, and safety.</a:t>
            </a:r>
          </a:p>
          <a:p>
            <a:r>
              <a:rPr lang="en-US" altLang="en-US" sz="1800" dirty="0">
                <a:solidFill>
                  <a:srgbClr val="FF0000"/>
                </a:solidFill>
                <a:ea typeface="ＭＳ Ｐゴシック" charset="-128"/>
              </a:rPr>
              <a:t>All classified staff.</a:t>
            </a:r>
          </a:p>
          <a:p>
            <a:r>
              <a:rPr lang="en-US" altLang="en-US" sz="1800" dirty="0">
                <a:ea typeface="ＭＳ Ｐゴシック" charset="-128"/>
              </a:rPr>
              <a:t>Staff working at multiple sites should be counted in the target sample at all sites.</a:t>
            </a:r>
            <a:r>
              <a:rPr lang="en-US" altLang="en-US" sz="1800" b="1" dirty="0">
                <a:ea typeface="ＭＳ Ｐゴシック" charset="-128"/>
              </a:rPr>
              <a:t> </a:t>
            </a:r>
          </a:p>
          <a:p>
            <a:pPr lvl="1"/>
            <a:r>
              <a:rPr lang="en-US" altLang="en-US" sz="1800" dirty="0">
                <a:ea typeface="ＭＳ Ｐゴシック" charset="-128"/>
              </a:rPr>
              <a:t>They should not fill out a survey if they don’t think they work at that site enough to answer the questions. </a:t>
            </a:r>
          </a:p>
          <a:p>
            <a:r>
              <a:rPr lang="en-US" altLang="en-US" sz="1800" dirty="0">
                <a:ea typeface="ＭＳ Ｐゴシック" charset="-128"/>
              </a:rPr>
              <a:t>Off-site staff such as bus drivers and district personnel not tied to, </a:t>
            </a:r>
            <a:r>
              <a:rPr lang="en-US" altLang="en-US" sz="1800" dirty="0">
                <a:solidFill>
                  <a:srgbClr val="FF0000"/>
                </a:solidFill>
                <a:ea typeface="ＭＳ Ｐゴシック" charset="-128"/>
              </a:rPr>
              <a:t>or having knowledge of, </a:t>
            </a:r>
            <a:r>
              <a:rPr lang="en-US" altLang="en-US" sz="1800" dirty="0">
                <a:ea typeface="ＭＳ Ｐゴシック" charset="-128"/>
              </a:rPr>
              <a:t>a specific school site, should not take the survey. </a:t>
            </a:r>
          </a:p>
          <a:p>
            <a:r>
              <a:rPr lang="en-US" altLang="en-US" sz="1800" dirty="0">
                <a:ea typeface="ＭＳ Ｐゴシック" charset="-128"/>
              </a:rPr>
              <a:t>If you have questions about whether to include certain staff in your survey, contact your Technical Advisors.</a:t>
            </a:r>
          </a:p>
          <a:p>
            <a:pPr eaLnBrk="1" hangingPunct="1">
              <a:lnSpc>
                <a:spcPct val="90000"/>
              </a:lnSpc>
            </a:pPr>
            <a:endParaRPr lang="en-US" altLang="en-US" dirty="0">
              <a:ea typeface="ＭＳ Ｐゴシック" charset="-128"/>
            </a:endParaRPr>
          </a:p>
          <a:p>
            <a:pPr eaLnBrk="1" hangingPunct="1">
              <a:lnSpc>
                <a:spcPct val="90000"/>
              </a:lnSpc>
            </a:pPr>
            <a:r>
              <a:rPr lang="en-US" altLang="en-US" dirty="0">
                <a:ea typeface="ＭＳ Ｐゴシック" charset="-128"/>
              </a:rPr>
              <a:t>Learning supports </a:t>
            </a:r>
            <a:r>
              <a:rPr lang="en-US" altLang="en-US" dirty="0">
                <a:solidFill>
                  <a:srgbClr val="FF0000"/>
                </a:solidFill>
                <a:ea typeface="ＭＳ Ｐゴシック" charset="-128"/>
              </a:rPr>
              <a:t>section</a:t>
            </a:r>
            <a:r>
              <a:rPr lang="en-US" altLang="en-US" dirty="0">
                <a:ea typeface="ＭＳ Ｐゴシック" charset="-128"/>
              </a:rPr>
              <a:t> for staff with health, prevention, safety or counseling responsibilities</a:t>
            </a:r>
          </a:p>
          <a:p>
            <a:pPr eaLnBrk="1" hangingPunct="1">
              <a:lnSpc>
                <a:spcPct val="90000"/>
              </a:lnSpc>
            </a:pPr>
            <a:endParaRPr lang="en-US" altLang="en-US" sz="800" dirty="0">
              <a:ea typeface="ＭＳ Ｐゴシック" charset="-128"/>
            </a:endParaRPr>
          </a:p>
          <a:p>
            <a:pPr eaLnBrk="1" hangingPunct="1">
              <a:lnSpc>
                <a:spcPct val="90000"/>
              </a:lnSpc>
            </a:pPr>
            <a:r>
              <a:rPr lang="en-US" altLang="en-US" dirty="0">
                <a:ea typeface="ＭＳ Ｐゴシック" charset="-128"/>
              </a:rPr>
              <a:t>School services, resources, and policies related to student behavior, health, and overall climate.</a:t>
            </a:r>
          </a:p>
          <a:p>
            <a:pPr eaLnBrk="1" hangingPunct="1">
              <a:lnSpc>
                <a:spcPct val="90000"/>
              </a:lnSpc>
            </a:pPr>
            <a:r>
              <a:rPr lang="en-US" altLang="en-US" dirty="0">
                <a:ea typeface="ＭＳ Ｐゴシック" charset="-128"/>
              </a:rPr>
              <a:t>Discipline enforcement</a:t>
            </a:r>
          </a:p>
          <a:p>
            <a:pPr eaLnBrk="1" hangingPunct="1">
              <a:lnSpc>
                <a:spcPct val="90000"/>
              </a:lnSpc>
            </a:pPr>
            <a:r>
              <a:rPr lang="en-US" altLang="en-US" dirty="0">
                <a:ea typeface="ＭＳ Ｐゴシック" charset="-128"/>
              </a:rPr>
              <a:t>Extent of youth development, health, AOD, character education, violence, and harassment programs</a:t>
            </a:r>
          </a:p>
          <a:p>
            <a:pPr eaLnBrk="1" hangingPunct="1">
              <a:lnSpc>
                <a:spcPct val="90000"/>
              </a:lnSpc>
            </a:pPr>
            <a:r>
              <a:rPr lang="en-US" altLang="en-US" dirty="0">
                <a:ea typeface="ＭＳ Ｐゴシック" charset="-128"/>
              </a:rPr>
              <a:t>Resources for safety and prevention; prevention priorities and professional development</a:t>
            </a:r>
          </a:p>
          <a:p>
            <a:pPr eaLnBrk="1" hangingPunct="1">
              <a:lnSpc>
                <a:spcPct val="90000"/>
              </a:lnSpc>
            </a:pPr>
            <a:r>
              <a:rPr lang="en-US" altLang="en-US" dirty="0">
                <a:ea typeface="ＭＳ Ｐゴシック" charset="-128"/>
              </a:rPr>
              <a:t>School-community collaboration</a:t>
            </a:r>
          </a:p>
          <a:p>
            <a:endParaRPr lang="en-US" altLang="en-US" dirty="0">
              <a:ea typeface="ＭＳ Ｐゴシック" charset="-128"/>
            </a:endParaRPr>
          </a:p>
        </p:txBody>
      </p:sp>
      <p:sp>
        <p:nvSpPr>
          <p:cNvPr id="952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300">
                <a:solidFill>
                  <a:srgbClr val="000054"/>
                </a:solidFill>
                <a:latin typeface="Arial" charset="0"/>
                <a:ea typeface="ＭＳ Ｐゴシック" charset="-128"/>
              </a:defRPr>
            </a:lvl1pPr>
            <a:lvl2pPr marL="742950" indent="-285750" defTabSz="923925">
              <a:defRPr sz="1300">
                <a:solidFill>
                  <a:srgbClr val="000054"/>
                </a:solidFill>
                <a:latin typeface="Arial" charset="0"/>
                <a:ea typeface="ＭＳ Ｐゴシック" charset="-128"/>
              </a:defRPr>
            </a:lvl2pPr>
            <a:lvl3pPr marL="1143000" indent="-228600" defTabSz="923925">
              <a:defRPr sz="1300">
                <a:solidFill>
                  <a:srgbClr val="000054"/>
                </a:solidFill>
                <a:latin typeface="Arial" charset="0"/>
                <a:ea typeface="ＭＳ Ｐゴシック" charset="-128"/>
              </a:defRPr>
            </a:lvl3pPr>
            <a:lvl4pPr marL="1600200" indent="-228600" defTabSz="923925">
              <a:defRPr sz="1300">
                <a:solidFill>
                  <a:srgbClr val="000054"/>
                </a:solidFill>
                <a:latin typeface="Arial" charset="0"/>
                <a:ea typeface="ＭＳ Ｐゴシック" charset="-128"/>
              </a:defRPr>
            </a:lvl4pPr>
            <a:lvl5pPr marL="2057400" indent="-228600" defTabSz="923925">
              <a:defRPr sz="1300">
                <a:solidFill>
                  <a:srgbClr val="000054"/>
                </a:solidFill>
                <a:latin typeface="Arial" charset="0"/>
                <a:ea typeface="ＭＳ Ｐゴシック" charset="-128"/>
              </a:defRPr>
            </a:lvl5pPr>
            <a:lvl6pPr marL="2514600" indent="-228600" defTabSz="923925" eaLnBrk="0" fontAlgn="base" hangingPunct="0">
              <a:spcBef>
                <a:spcPct val="0"/>
              </a:spcBef>
              <a:spcAft>
                <a:spcPct val="0"/>
              </a:spcAft>
              <a:defRPr sz="1300">
                <a:solidFill>
                  <a:srgbClr val="000054"/>
                </a:solidFill>
                <a:latin typeface="Arial" charset="0"/>
                <a:ea typeface="ＭＳ Ｐゴシック" charset="-128"/>
              </a:defRPr>
            </a:lvl6pPr>
            <a:lvl7pPr marL="2971800" indent="-228600" defTabSz="923925" eaLnBrk="0" fontAlgn="base" hangingPunct="0">
              <a:spcBef>
                <a:spcPct val="0"/>
              </a:spcBef>
              <a:spcAft>
                <a:spcPct val="0"/>
              </a:spcAft>
              <a:defRPr sz="1300">
                <a:solidFill>
                  <a:srgbClr val="000054"/>
                </a:solidFill>
                <a:latin typeface="Arial" charset="0"/>
                <a:ea typeface="ＭＳ Ｐゴシック" charset="-128"/>
              </a:defRPr>
            </a:lvl7pPr>
            <a:lvl8pPr marL="3429000" indent="-228600" defTabSz="923925" eaLnBrk="0" fontAlgn="base" hangingPunct="0">
              <a:spcBef>
                <a:spcPct val="0"/>
              </a:spcBef>
              <a:spcAft>
                <a:spcPct val="0"/>
              </a:spcAft>
              <a:defRPr sz="1300">
                <a:solidFill>
                  <a:srgbClr val="000054"/>
                </a:solidFill>
                <a:latin typeface="Arial" charset="0"/>
                <a:ea typeface="ＭＳ Ｐゴシック" charset="-128"/>
              </a:defRPr>
            </a:lvl8pPr>
            <a:lvl9pPr marL="3886200" indent="-228600" defTabSz="923925" eaLnBrk="0" fontAlgn="base" hangingPunct="0">
              <a:spcBef>
                <a:spcPct val="0"/>
              </a:spcBef>
              <a:spcAft>
                <a:spcPct val="0"/>
              </a:spcAft>
              <a:defRPr sz="1300">
                <a:solidFill>
                  <a:srgbClr val="000054"/>
                </a:solidFill>
                <a:latin typeface="Arial" charset="0"/>
                <a:ea typeface="ＭＳ Ｐゴシック" charset="-128"/>
              </a:defRPr>
            </a:lvl9pPr>
          </a:lstStyle>
          <a:p>
            <a:fld id="{60A2CC36-8E1B-4441-9E33-A90BD3699210}" type="slidenum">
              <a:rPr lang="en-US" altLang="en-US" sz="1200"/>
              <a:pPr/>
              <a:t>22</a:t>
            </a:fld>
            <a:endParaRPr lang="en-US" altLang="en-US" sz="1200"/>
          </a:p>
        </p:txBody>
      </p:sp>
    </p:spTree>
    <p:extLst>
      <p:ext uri="{BB962C8B-B14F-4D97-AF65-F5344CB8AC3E}">
        <p14:creationId xmlns:p14="http://schemas.microsoft.com/office/powerpoint/2010/main" val="406790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hangingPunct="1">
              <a:lnSpc>
                <a:spcPct val="90000"/>
              </a:lnSpc>
              <a:defRPr/>
            </a:pPr>
            <a:r>
              <a:rPr lang="en-US" dirty="0" smtClean="0">
                <a:ea typeface="ＭＳ Ｐゴシック" charset="0"/>
                <a:cs typeface="Times" charset="0"/>
              </a:rPr>
              <a:t>Should be given to all parents in the school.</a:t>
            </a:r>
          </a:p>
          <a:p>
            <a:pPr eaLnBrk="1" hangingPunct="1">
              <a:lnSpc>
                <a:spcPct val="90000"/>
              </a:lnSpc>
              <a:defRPr/>
            </a:pPr>
            <a:r>
              <a:rPr lang="en-US" dirty="0" smtClean="0">
                <a:ea typeface="ＭＳ Ｐゴシック" charset="0"/>
                <a:cs typeface="Times" charset="0"/>
              </a:rPr>
              <a:t>Completely anonymous.</a:t>
            </a:r>
          </a:p>
          <a:p>
            <a:pPr eaLnBrk="1" hangingPunct="1">
              <a:lnSpc>
                <a:spcPct val="90000"/>
              </a:lnSpc>
              <a:defRPr/>
            </a:pPr>
            <a:r>
              <a:rPr lang="en-US" dirty="0" smtClean="0">
                <a:solidFill>
                  <a:srgbClr val="000000"/>
                </a:solidFill>
                <a:cs typeface="Times" charset="0"/>
              </a:rPr>
              <a:t>Attractively short in length (58 questions).</a:t>
            </a:r>
            <a:endParaRPr lang="en-US" dirty="0" smtClean="0">
              <a:ea typeface="ＭＳ Ｐゴシック" charset="0"/>
              <a:cs typeface="Times" charset="0"/>
            </a:endParaRPr>
          </a:p>
          <a:p>
            <a:pPr eaLnBrk="1" hangingPunct="1">
              <a:lnSpc>
                <a:spcPct val="90000"/>
              </a:lnSpc>
              <a:defRPr/>
            </a:pPr>
            <a:r>
              <a:rPr lang="en-US" dirty="0" smtClean="0">
                <a:ea typeface="ＭＳ Ｐゴシック" charset="0"/>
                <a:cs typeface="Times" charset="0"/>
              </a:rPr>
              <a:t>Translated into 26 languages (only English and Spanish available on-line).</a:t>
            </a:r>
          </a:p>
          <a:p>
            <a:pPr eaLnBrk="1" hangingPunct="1">
              <a:lnSpc>
                <a:spcPct val="90000"/>
              </a:lnSpc>
              <a:defRPr/>
            </a:pPr>
            <a:r>
              <a:rPr lang="en-US" dirty="0" smtClean="0">
                <a:ea typeface="ＭＳ Ｐゴシック" charset="0"/>
                <a:cs typeface="Times" charset="0"/>
              </a:rPr>
              <a:t>Biggest challenge obtaining high level of parent participation.</a:t>
            </a:r>
          </a:p>
          <a:p>
            <a:pPr eaLnBrk="1" hangingPunct="1">
              <a:lnSpc>
                <a:spcPct val="90000"/>
              </a:lnSpc>
              <a:defRPr/>
            </a:pPr>
            <a:r>
              <a:rPr lang="en-US" dirty="0" smtClean="0">
                <a:ea typeface="ＭＳ Ｐゴシック" charset="0"/>
                <a:cs typeface="Times" charset="0"/>
              </a:rPr>
              <a:t>Available for print, online, administration Providing multiple options fosters higher participation.</a:t>
            </a:r>
          </a:p>
          <a:p>
            <a:pPr eaLnBrk="1" hangingPunct="1">
              <a:lnSpc>
                <a:spcPct val="90000"/>
              </a:lnSpc>
              <a:defRPr/>
            </a:pPr>
            <a:r>
              <a:rPr lang="en-US" dirty="0" smtClean="0">
                <a:ea typeface="ＭＳ Ｐゴシック" charset="0"/>
                <a:cs typeface="Times" charset="0"/>
              </a:rPr>
              <a:t>CSPS content is integrated with most of the topics covered in the CHKS and CSSS, allowing a comparison of factors from the perspective of students, staff, and parents. </a:t>
            </a:r>
          </a:p>
          <a:p>
            <a:pPr eaLnBrk="1" hangingPunct="1">
              <a:lnSpc>
                <a:spcPct val="90000"/>
              </a:lnSpc>
              <a:defRPr/>
            </a:pPr>
            <a:r>
              <a:rPr lang="en-US" dirty="0" smtClean="0">
                <a:ea typeface="ＭＳ Ｐゴシック" charset="0"/>
                <a:cs typeface="Times" charset="0"/>
              </a:rPr>
              <a:t>The survey is attractively short in length while still addressing core school quality factors.</a:t>
            </a:r>
          </a:p>
          <a:p>
            <a:pPr eaLnBrk="1" hangingPunct="1">
              <a:lnSpc>
                <a:spcPct val="90000"/>
              </a:lnSpc>
              <a:defRPr/>
            </a:pPr>
            <a:r>
              <a:rPr lang="en-US" dirty="0" smtClean="0">
                <a:ea typeface="ＭＳ Ｐゴシック" charset="0"/>
                <a:cs typeface="Times" charset="0"/>
              </a:rPr>
              <a:t>The CSPS is completely anonymous; individual parent responses can never be traced back to respondents.</a:t>
            </a:r>
          </a:p>
          <a:p>
            <a:pPr eaLnBrk="1" hangingPunct="1">
              <a:lnSpc>
                <a:spcPct val="90000"/>
              </a:lnSpc>
              <a:defRPr/>
            </a:pPr>
            <a:r>
              <a:rPr lang="en-US" dirty="0" smtClean="0">
                <a:ea typeface="ＭＳ Ｐゴシック" charset="0"/>
                <a:cs typeface="Times" charset="0"/>
              </a:rPr>
              <a:t>The survey addresses equity, bias, and cultural responsiveness, and a special report displaying these findings by racial/ethnic groups can be ordered at no additional cost. The survey has been translated into 26 languages (only English and Spanish available on-line). </a:t>
            </a:r>
          </a:p>
          <a:p>
            <a:pPr eaLnBrk="1" hangingPunct="1">
              <a:lnSpc>
                <a:spcPct val="90000"/>
              </a:lnSpc>
              <a:defRPr/>
            </a:pPr>
            <a:r>
              <a:rPr lang="en-US" dirty="0" smtClean="0">
                <a:ea typeface="ＭＳ Ｐゴシック" charset="0"/>
                <a:cs typeface="Times" charset="0"/>
              </a:rPr>
              <a:t>The survey can be conducted online, on paper, or using a combination of the two strategies.</a:t>
            </a:r>
          </a:p>
          <a:p>
            <a:pPr eaLnBrk="1" hangingPunct="1">
              <a:defRPr/>
            </a:pPr>
            <a:r>
              <a:rPr lang="en-US" dirty="0" smtClean="0">
                <a:ea typeface="ＭＳ Ｐゴシック" charset="0"/>
                <a:cs typeface="Times" charset="0"/>
              </a:rPr>
              <a:t>The CSPS is a companion tool to the California Healthy Kids and School Climate surveys.</a:t>
            </a:r>
          </a:p>
          <a:p>
            <a:pPr eaLnBrk="1" hangingPunct="1">
              <a:defRPr/>
            </a:pPr>
            <a:r>
              <a:rPr lang="en-US" dirty="0" smtClean="0">
                <a:ea typeface="ＭＳ Ｐゴシック" charset="0"/>
                <a:cs typeface="Times" charset="0"/>
              </a:rPr>
              <a:t>Using all 3 surveys will give you a full picture of the school</a:t>
            </a:r>
            <a:r>
              <a:rPr lang="ja-JP" altLang="en-US" dirty="0" smtClean="0">
                <a:ea typeface="ＭＳ Ｐゴシック" charset="0"/>
                <a:cs typeface="Times" charset="0"/>
              </a:rPr>
              <a:t>’</a:t>
            </a:r>
            <a:r>
              <a:rPr lang="en-US" altLang="ja-JP" dirty="0" smtClean="0">
                <a:ea typeface="ＭＳ Ｐゴシック" charset="0"/>
                <a:cs typeface="Times" charset="0"/>
              </a:rPr>
              <a:t>s school climate</a:t>
            </a:r>
          </a:p>
          <a:p>
            <a:pPr marL="342900" indent="-342900">
              <a:buFont typeface="Arial"/>
              <a:buChar char="•"/>
              <a:defRPr/>
            </a:pPr>
            <a:r>
              <a:rPr lang="en-US" sz="2400" dirty="0" smtClean="0">
                <a:latin typeface="Times"/>
                <a:cs typeface="Times"/>
              </a:rPr>
              <a:t>Provides teachers, administrators, and other school staff with information directly from parents regarding:</a:t>
            </a:r>
            <a:endParaRPr lang="en-US" sz="1400" dirty="0" smtClean="0">
              <a:latin typeface="Times"/>
              <a:cs typeface="Times"/>
            </a:endParaRPr>
          </a:p>
          <a:p>
            <a:pPr marL="800100" lvl="1" indent="-342900">
              <a:buFont typeface="Arial"/>
              <a:buChar char="•"/>
              <a:defRPr/>
            </a:pPr>
            <a:r>
              <a:rPr lang="en-US" sz="2400" dirty="0" smtClean="0">
                <a:latin typeface="Times"/>
                <a:cs typeface="Times"/>
              </a:rPr>
              <a:t>Parent involvement</a:t>
            </a:r>
          </a:p>
          <a:p>
            <a:pPr marL="800100" lvl="1" indent="-342900">
              <a:buFont typeface="Arial"/>
              <a:buChar char="•"/>
              <a:defRPr/>
            </a:pPr>
            <a:r>
              <a:rPr lang="en-US" sz="2400" dirty="0" smtClean="0">
                <a:latin typeface="Times"/>
                <a:cs typeface="Times"/>
              </a:rPr>
              <a:t>Student achievement</a:t>
            </a:r>
          </a:p>
          <a:p>
            <a:pPr marL="800100" lvl="1" indent="-342900">
              <a:buFont typeface="Arial"/>
              <a:buChar char="•"/>
              <a:defRPr/>
            </a:pPr>
            <a:r>
              <a:rPr lang="en-US" sz="2400" dirty="0" smtClean="0">
                <a:latin typeface="Times"/>
                <a:cs typeface="Times"/>
              </a:rPr>
              <a:t>Health and well-being</a:t>
            </a:r>
          </a:p>
          <a:p>
            <a:pPr marL="342900" indent="-342900">
              <a:buFont typeface="Arial"/>
              <a:buChar char="•"/>
              <a:defRPr/>
            </a:pPr>
            <a:endParaRPr lang="en-US" sz="2400" dirty="0" smtClean="0">
              <a:latin typeface="Times"/>
              <a:cs typeface="Times"/>
            </a:endParaRPr>
          </a:p>
          <a:p>
            <a:pPr marL="342900" indent="-342900">
              <a:buFont typeface="Arial"/>
              <a:buChar char="•"/>
              <a:defRPr/>
            </a:pPr>
            <a:r>
              <a:rPr lang="en-US" sz="2400" dirty="0" smtClean="0">
                <a:latin typeface="Times"/>
                <a:cs typeface="Times"/>
              </a:rPr>
              <a:t>The act of asking parents to </a:t>
            </a:r>
            <a:r>
              <a:rPr lang="en-US" sz="2400" dirty="0" smtClean="0">
                <a:solidFill>
                  <a:srgbClr val="FF0000"/>
                </a:solidFill>
                <a:latin typeface="Times"/>
                <a:cs typeface="Times"/>
              </a:rPr>
              <a:t>participate</a:t>
            </a:r>
            <a:r>
              <a:rPr lang="en-US" sz="2400" dirty="0" smtClean="0">
                <a:latin typeface="Times"/>
                <a:cs typeface="Times"/>
              </a:rPr>
              <a:t> and </a:t>
            </a:r>
            <a:r>
              <a:rPr lang="en-US" sz="2400" dirty="0" smtClean="0">
                <a:solidFill>
                  <a:srgbClr val="FF0000"/>
                </a:solidFill>
                <a:latin typeface="Times"/>
                <a:cs typeface="Times"/>
              </a:rPr>
              <a:t>communicate</a:t>
            </a:r>
            <a:r>
              <a:rPr lang="en-US" sz="2400" dirty="0" smtClean="0">
                <a:latin typeface="Times"/>
                <a:cs typeface="Times"/>
              </a:rPr>
              <a:t> their perceptions of the school is in itself an empowering parent-involvement activity.</a:t>
            </a:r>
          </a:p>
          <a:p>
            <a:pPr marL="800100" lvl="1" indent="-342900">
              <a:buFont typeface="Arial"/>
              <a:buChar char="•"/>
              <a:defRPr/>
            </a:pPr>
            <a:r>
              <a:rPr lang="en-US" sz="2400" dirty="0" smtClean="0">
                <a:solidFill>
                  <a:srgbClr val="FF0000"/>
                </a:solidFill>
                <a:latin typeface="Times"/>
                <a:cs typeface="Times"/>
              </a:rPr>
              <a:t>An invaluable LCAP tool for meeting state priority for parent involvement.  </a:t>
            </a:r>
          </a:p>
          <a:p>
            <a:pPr eaLnBrk="1" hangingPunct="1">
              <a:defRPr/>
            </a:pPr>
            <a:endParaRPr lang="en-US" altLang="ja-JP" dirty="0" smtClean="0">
              <a:ea typeface="ＭＳ Ｐゴシック" charset="0"/>
              <a:cs typeface="Times" charset="0"/>
            </a:endParaRPr>
          </a:p>
          <a:p>
            <a:pPr eaLnBrk="1" hangingPunct="1">
              <a:lnSpc>
                <a:spcPct val="90000"/>
              </a:lnSpc>
              <a:defRPr/>
            </a:pPr>
            <a:endParaRPr lang="en-US" dirty="0" smtClean="0">
              <a:ea typeface="ＭＳ Ｐゴシック" charset="0"/>
              <a:cs typeface="Times" charset="0"/>
            </a:endParaRPr>
          </a:p>
          <a:p>
            <a:pPr>
              <a:defRPr/>
            </a:pPr>
            <a:endParaRPr lang="en-US" dirty="0"/>
          </a:p>
        </p:txBody>
      </p:sp>
      <p:sp>
        <p:nvSpPr>
          <p:cNvPr id="983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300">
                <a:solidFill>
                  <a:srgbClr val="000054"/>
                </a:solidFill>
                <a:latin typeface="Arial" charset="0"/>
                <a:ea typeface="ＭＳ Ｐゴシック" charset="-128"/>
              </a:defRPr>
            </a:lvl1pPr>
            <a:lvl2pPr marL="742950" indent="-285750" defTabSz="923925">
              <a:defRPr sz="1300">
                <a:solidFill>
                  <a:srgbClr val="000054"/>
                </a:solidFill>
                <a:latin typeface="Arial" charset="0"/>
                <a:ea typeface="ＭＳ Ｐゴシック" charset="-128"/>
              </a:defRPr>
            </a:lvl2pPr>
            <a:lvl3pPr marL="1143000" indent="-228600" defTabSz="923925">
              <a:defRPr sz="1300">
                <a:solidFill>
                  <a:srgbClr val="000054"/>
                </a:solidFill>
                <a:latin typeface="Arial" charset="0"/>
                <a:ea typeface="ＭＳ Ｐゴシック" charset="-128"/>
              </a:defRPr>
            </a:lvl3pPr>
            <a:lvl4pPr marL="1600200" indent="-228600" defTabSz="923925">
              <a:defRPr sz="1300">
                <a:solidFill>
                  <a:srgbClr val="000054"/>
                </a:solidFill>
                <a:latin typeface="Arial" charset="0"/>
                <a:ea typeface="ＭＳ Ｐゴシック" charset="-128"/>
              </a:defRPr>
            </a:lvl4pPr>
            <a:lvl5pPr marL="2057400" indent="-228600" defTabSz="923925">
              <a:defRPr sz="1300">
                <a:solidFill>
                  <a:srgbClr val="000054"/>
                </a:solidFill>
                <a:latin typeface="Arial" charset="0"/>
                <a:ea typeface="ＭＳ Ｐゴシック" charset="-128"/>
              </a:defRPr>
            </a:lvl5pPr>
            <a:lvl6pPr marL="2514600" indent="-228600" defTabSz="923925" eaLnBrk="0" fontAlgn="base" hangingPunct="0">
              <a:spcBef>
                <a:spcPct val="0"/>
              </a:spcBef>
              <a:spcAft>
                <a:spcPct val="0"/>
              </a:spcAft>
              <a:defRPr sz="1300">
                <a:solidFill>
                  <a:srgbClr val="000054"/>
                </a:solidFill>
                <a:latin typeface="Arial" charset="0"/>
                <a:ea typeface="ＭＳ Ｐゴシック" charset="-128"/>
              </a:defRPr>
            </a:lvl6pPr>
            <a:lvl7pPr marL="2971800" indent="-228600" defTabSz="923925" eaLnBrk="0" fontAlgn="base" hangingPunct="0">
              <a:spcBef>
                <a:spcPct val="0"/>
              </a:spcBef>
              <a:spcAft>
                <a:spcPct val="0"/>
              </a:spcAft>
              <a:defRPr sz="1300">
                <a:solidFill>
                  <a:srgbClr val="000054"/>
                </a:solidFill>
                <a:latin typeface="Arial" charset="0"/>
                <a:ea typeface="ＭＳ Ｐゴシック" charset="-128"/>
              </a:defRPr>
            </a:lvl7pPr>
            <a:lvl8pPr marL="3429000" indent="-228600" defTabSz="923925" eaLnBrk="0" fontAlgn="base" hangingPunct="0">
              <a:spcBef>
                <a:spcPct val="0"/>
              </a:spcBef>
              <a:spcAft>
                <a:spcPct val="0"/>
              </a:spcAft>
              <a:defRPr sz="1300">
                <a:solidFill>
                  <a:srgbClr val="000054"/>
                </a:solidFill>
                <a:latin typeface="Arial" charset="0"/>
                <a:ea typeface="ＭＳ Ｐゴシック" charset="-128"/>
              </a:defRPr>
            </a:lvl8pPr>
            <a:lvl9pPr marL="3886200" indent="-228600" defTabSz="923925" eaLnBrk="0" fontAlgn="base" hangingPunct="0">
              <a:spcBef>
                <a:spcPct val="0"/>
              </a:spcBef>
              <a:spcAft>
                <a:spcPct val="0"/>
              </a:spcAft>
              <a:defRPr sz="1300">
                <a:solidFill>
                  <a:srgbClr val="000054"/>
                </a:solidFill>
                <a:latin typeface="Arial" charset="0"/>
                <a:ea typeface="ＭＳ Ｐゴシック" charset="-128"/>
              </a:defRPr>
            </a:lvl9pPr>
          </a:lstStyle>
          <a:p>
            <a:fld id="{49A1EEFD-097F-424D-AC63-DD02B0AFFD02}" type="slidenum">
              <a:rPr lang="en-US" altLang="en-US" sz="1200"/>
              <a:pPr/>
              <a:t>24</a:t>
            </a:fld>
            <a:endParaRPr lang="en-US" altLang="en-US" sz="1200"/>
          </a:p>
        </p:txBody>
      </p:sp>
    </p:spTree>
    <p:extLst>
      <p:ext uri="{BB962C8B-B14F-4D97-AF65-F5344CB8AC3E}">
        <p14:creationId xmlns:p14="http://schemas.microsoft.com/office/powerpoint/2010/main" val="1998145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228600" indent="-228600">
              <a:buFontTx/>
              <a:buChar char="•"/>
              <a:defRPr/>
            </a:pPr>
            <a:r>
              <a:rPr lang="en-US" altLang="en-US" sz="1200" dirty="0" smtClean="0">
                <a:ea typeface="ＭＳ Ｐゴシック" charset="-128"/>
              </a:rPr>
              <a:t>Meet with all the principals personally to answer their questions and obtain their support. Emphasize how important it is that they strongly communicate the value of the survey(s) and their expectations that teachers will fully support it and comply with all procedures. Emphasize how easy and quick the surveys are –especially online.</a:t>
            </a:r>
          </a:p>
          <a:p>
            <a:pPr marL="228600" indent="-228600">
              <a:buFont typeface="Arial"/>
              <a:buChar char="•"/>
              <a:defRPr/>
            </a:pPr>
            <a:r>
              <a:rPr lang="en-US" sz="1200" dirty="0" smtClean="0">
                <a:ea typeface="ＭＳ Ｐゴシック" charset="0"/>
                <a:cs typeface="ＭＳ Ｐゴシック" charset="0"/>
              </a:rPr>
              <a:t>Establish a general time period in which you will administer the surveys. Then work with the School Coordinators to set up specific, convenient dates for each school.</a:t>
            </a:r>
          </a:p>
          <a:p>
            <a:pPr marL="228600" indent="-228600">
              <a:buFont typeface="Arial"/>
              <a:buChar char="•"/>
              <a:defRPr/>
            </a:pPr>
            <a:r>
              <a:rPr lang="en-US" altLang="en-US" sz="1200" dirty="0" smtClean="0">
                <a:ea typeface="ＭＳ Ｐゴシック" charset="-128"/>
              </a:rPr>
              <a:t>Participation by students, staff, and parents is voluntary. However, it is important to encourage a high survey response rate to avoid a biased sample. The first step is to engender a thorough understanding of the value of the survey</a:t>
            </a:r>
          </a:p>
          <a:p>
            <a:pPr marL="228600" indent="-228600">
              <a:buFont typeface="Arial"/>
              <a:buChar char="•"/>
              <a:defRPr/>
            </a:pPr>
            <a:endParaRPr lang="en-US" sz="1200" dirty="0" smtClean="0">
              <a:latin typeface="Times"/>
              <a:ea typeface="ＭＳ Ｐゴシック" charset="-128"/>
              <a:cs typeface="Times"/>
            </a:endParaRPr>
          </a:p>
          <a:p>
            <a:pPr marL="228600" indent="-228600">
              <a:buFont typeface="Arial"/>
              <a:buChar char="•"/>
              <a:defRPr/>
            </a:pPr>
            <a:r>
              <a:rPr lang="en-US" sz="1400" dirty="0" smtClean="0">
                <a:latin typeface="Times"/>
                <a:cs typeface="Times"/>
              </a:rPr>
              <a:t>On the Cal-SCHLS website are instructions for coordinators, teachers, and proctors. Proctors are the individuals that administer the survey in the classroom.  In most cases the proctor is the teacher.</a:t>
            </a:r>
          </a:p>
          <a:p>
            <a:pPr marL="457200" indent="-457200">
              <a:spcAft>
                <a:spcPts val="2000"/>
              </a:spcAft>
              <a:buFont typeface="Arial" charset="0"/>
              <a:buChar char="•"/>
              <a:tabLst>
                <a:tab pos="520700" algn="l"/>
              </a:tabLst>
              <a:defRPr/>
            </a:pPr>
            <a:r>
              <a:rPr lang="en-US" sz="1400" dirty="0" smtClean="0">
                <a:latin typeface="Times"/>
                <a:cs typeface="Times"/>
              </a:rPr>
              <a:t>It is very important that all people involved in the survey—School Coordinators, teachers, and proctors—thoroughly understand its importance and the tasks for which they are responsible. The best way to assure this is through training. </a:t>
            </a:r>
          </a:p>
          <a:p>
            <a:pPr marL="457200" indent="-457200">
              <a:spcAft>
                <a:spcPts val="2000"/>
              </a:spcAft>
              <a:buFont typeface="Arial" charset="0"/>
              <a:buChar char="•"/>
              <a:tabLst>
                <a:tab pos="520700" algn="l"/>
              </a:tabLst>
              <a:defRPr/>
            </a:pPr>
            <a:r>
              <a:rPr lang="en-US" sz="1400" dirty="0" smtClean="0">
                <a:latin typeface="Times"/>
                <a:cs typeface="Times"/>
              </a:rPr>
              <a:t>Your goal should be to not only inform them but to garner their enthusiastic support</a:t>
            </a:r>
            <a:r>
              <a:rPr lang="en-US" sz="1400" dirty="0" smtClean="0">
                <a:cs typeface="Times" charset="0"/>
              </a:rPr>
              <a:t>.</a:t>
            </a:r>
          </a:p>
          <a:p>
            <a:pPr marL="457200" indent="-457200">
              <a:spcAft>
                <a:spcPts val="2000"/>
              </a:spcAft>
              <a:buFont typeface="Arial" charset="0"/>
              <a:buChar char="•"/>
              <a:tabLst>
                <a:tab pos="520700" algn="l"/>
              </a:tabLst>
              <a:defRPr/>
            </a:pPr>
            <a:r>
              <a:rPr lang="en-US" sz="1400" dirty="0" smtClean="0">
                <a:latin typeface="Times"/>
                <a:cs typeface="Times"/>
              </a:rPr>
              <a:t>As part of the Teacher and Proctor instructions from the website is a </a:t>
            </a:r>
            <a:r>
              <a:rPr lang="en-US" sz="1400" i="1" dirty="0" smtClean="0">
                <a:latin typeface="Times"/>
                <a:cs typeface="Times"/>
              </a:rPr>
              <a:t>Assurance of Confidentiality </a:t>
            </a:r>
            <a:r>
              <a:rPr lang="en-US" sz="1400" dirty="0" smtClean="0">
                <a:latin typeface="Times"/>
                <a:cs typeface="Times"/>
              </a:rPr>
              <a:t>form.  Whomever is administering the survey in the classroom to students should read and sign this document.  It makes the proctor, whether the teacher or another adult, aware of confidentiality issues.  </a:t>
            </a:r>
          </a:p>
          <a:p>
            <a:pPr marL="457200" indent="-457200">
              <a:spcAft>
                <a:spcPts val="2000"/>
              </a:spcAft>
              <a:buFont typeface="Arial" charset="0"/>
              <a:buChar char="•"/>
              <a:tabLst>
                <a:tab pos="520700" algn="l"/>
              </a:tabLst>
              <a:defRPr/>
            </a:pPr>
            <a:r>
              <a:rPr lang="en-US" sz="1400" dirty="0" smtClean="0">
                <a:latin typeface="Times"/>
                <a:cs typeface="Times"/>
              </a:rPr>
              <a:t>All staff involved in administering the survey must sign the </a:t>
            </a:r>
            <a:r>
              <a:rPr lang="en-US" sz="1400" i="1" dirty="0" smtClean="0">
                <a:latin typeface="Times"/>
                <a:cs typeface="Times"/>
              </a:rPr>
              <a:t>Assurance of Confidentiality</a:t>
            </a:r>
            <a:r>
              <a:rPr lang="en-US" sz="1400" dirty="0" smtClean="0">
                <a:latin typeface="Times"/>
                <a:cs typeface="Times"/>
              </a:rPr>
              <a:t>. This communicates that the commitment to confidentiality is a serious one and reinforces the survey administrator’s obligation to protect student privacy. These assurances can be made available for parents to view along with the survey instrument.</a:t>
            </a:r>
          </a:p>
          <a:p>
            <a:pPr>
              <a:defRPr/>
            </a:pPr>
            <a:endParaRPr lang="en-US" altLang="en-US" sz="1400" dirty="0" smtClean="0">
              <a:solidFill>
                <a:srgbClr val="0000FF"/>
              </a:solidFill>
              <a:ea typeface="ＭＳ Ｐゴシック" charset="-128"/>
            </a:endParaRPr>
          </a:p>
          <a:p>
            <a:pPr>
              <a:defRPr/>
            </a:pPr>
            <a:endParaRPr lang="en-US" altLang="en-US" sz="600" dirty="0" smtClean="0">
              <a:solidFill>
                <a:srgbClr val="0000FF"/>
              </a:solidFill>
              <a:ea typeface="ＭＳ Ｐゴシック" charset="-128"/>
            </a:endParaRPr>
          </a:p>
          <a:p>
            <a:pPr>
              <a:defRPr/>
            </a:pPr>
            <a:r>
              <a:rPr lang="en-US" altLang="en-US" sz="1400" dirty="0" smtClean="0">
                <a:solidFill>
                  <a:srgbClr val="0000FF"/>
                </a:solidFill>
                <a:ea typeface="ＭＳ Ｐゴシック" charset="-128"/>
              </a:rPr>
              <a:t>Prepare to answer students’ concerns </a:t>
            </a:r>
            <a:r>
              <a:rPr lang="en-US" altLang="en-US" sz="1400" dirty="0" smtClean="0">
                <a:ea typeface="ＭＳ Ｐゴシック" charset="-128"/>
              </a:rPr>
              <a:t>- Make arrangements at the district or school level for someone, such as a counselor or health/prevention specialist, to be available to students who have questions or concerns as a result of their participation in the survey. Be sure your staff know who this person is, and know where to send the students. </a:t>
            </a:r>
          </a:p>
          <a:p>
            <a:pPr>
              <a:defRPr/>
            </a:pPr>
            <a:endParaRPr lang="en-US" altLang="en-US" sz="600" dirty="0" smtClean="0">
              <a:solidFill>
                <a:srgbClr val="0000FF"/>
              </a:solidFill>
              <a:ea typeface="ＭＳ Ｐゴシック" charset="-128"/>
            </a:endParaRPr>
          </a:p>
          <a:p>
            <a:pPr>
              <a:defRPr/>
            </a:pPr>
            <a:r>
              <a:rPr lang="en-US" altLang="en-US" sz="1400" dirty="0" smtClean="0">
                <a:solidFill>
                  <a:srgbClr val="0000FF"/>
                </a:solidFill>
                <a:ea typeface="ＭＳ Ｐゴシック" charset="-128"/>
              </a:rPr>
              <a:t>Confirm consent </a:t>
            </a:r>
            <a:r>
              <a:rPr lang="en-US" altLang="en-US" sz="1400" dirty="0" smtClean="0">
                <a:solidFill>
                  <a:srgbClr val="000000"/>
                </a:solidFill>
                <a:ea typeface="ＭＳ Ｐゴシック" charset="-128"/>
              </a:rPr>
              <a:t>—</a:t>
            </a:r>
            <a:r>
              <a:rPr lang="en-US" altLang="en-US" sz="1400" dirty="0" smtClean="0">
                <a:solidFill>
                  <a:srgbClr val="FF0000"/>
                </a:solidFill>
                <a:ea typeface="ＭＳ Ｐゴシック" charset="-128"/>
              </a:rPr>
              <a:t> </a:t>
            </a:r>
            <a:r>
              <a:rPr lang="en-US" altLang="en-US" sz="1400" dirty="0" smtClean="0">
                <a:ea typeface="ＭＳ Ｐゴシック" charset="-128"/>
              </a:rPr>
              <a:t>Near the day of the CHKS administration confirm which students will be participating in the administration. When using passive consent the parent sends back the “opt out” form if they do not want their child to participate in the survey. There is a form in the Teacher and Proctor instructions that can be used to monitor which students return an opt-out form.</a:t>
            </a:r>
          </a:p>
          <a:p>
            <a:pPr>
              <a:defRPr/>
            </a:pPr>
            <a:endParaRPr lang="en-US" altLang="en-US" sz="1400" dirty="0" smtClean="0">
              <a:ea typeface="ＭＳ Ｐゴシック" charset="-128"/>
            </a:endParaRPr>
          </a:p>
          <a:p>
            <a:pPr>
              <a:spcAft>
                <a:spcPts val="2000"/>
              </a:spcAft>
              <a:tabLst>
                <a:tab pos="520700" algn="l"/>
              </a:tabLst>
              <a:defRPr/>
            </a:pPr>
            <a:r>
              <a:rPr lang="en-US" sz="1600" dirty="0" smtClean="0">
                <a:cs typeface="Times" charset="0"/>
              </a:rPr>
              <a:t>Monitor parent consent form returns</a:t>
            </a:r>
          </a:p>
          <a:p>
            <a:pPr marL="457200" indent="-457200">
              <a:spcAft>
                <a:spcPts val="800"/>
              </a:spcAft>
              <a:buFont typeface="Arial" charset="0"/>
              <a:buChar char="•"/>
              <a:tabLst>
                <a:tab pos="520700" algn="l"/>
              </a:tabLst>
              <a:defRPr/>
            </a:pPr>
            <a:r>
              <a:rPr lang="en-US" sz="1400" dirty="0" smtClean="0">
                <a:latin typeface="Times"/>
                <a:cs typeface="Times"/>
              </a:rPr>
              <a:t>A critical step in the parent consent process is monitoring the return of the forms. The method you choose for monitoring returns may vary depending on a school’s structure and the method of parent consent you use. </a:t>
            </a:r>
          </a:p>
          <a:p>
            <a:pPr marL="457200" indent="-457200">
              <a:spcAft>
                <a:spcPts val="800"/>
              </a:spcAft>
              <a:buFont typeface="Arial" charset="0"/>
              <a:buChar char="•"/>
              <a:tabLst>
                <a:tab pos="520700" algn="l"/>
              </a:tabLst>
              <a:defRPr/>
            </a:pPr>
            <a:r>
              <a:rPr lang="en-US" sz="1400" dirty="0" smtClean="0">
                <a:latin typeface="Times"/>
                <a:cs typeface="Times"/>
              </a:rPr>
              <a:t>Carefully track the distribution and return of forms so you can identify students whose parents never returned the </a:t>
            </a:r>
            <a:r>
              <a:rPr lang="en-US" sz="1400" i="1" dirty="0" smtClean="0">
                <a:latin typeface="Times"/>
                <a:cs typeface="Times"/>
              </a:rPr>
              <a:t>Parent Consent Form</a:t>
            </a:r>
            <a:r>
              <a:rPr lang="en-US" sz="1400" dirty="0" smtClean="0">
                <a:latin typeface="Times"/>
                <a:cs typeface="Times"/>
              </a:rPr>
              <a:t> or declined participation. </a:t>
            </a:r>
          </a:p>
          <a:p>
            <a:pPr marL="457200" indent="-457200">
              <a:spcAft>
                <a:spcPts val="800"/>
              </a:spcAft>
              <a:buFont typeface="Arial" charset="0"/>
              <a:buChar char="•"/>
              <a:tabLst>
                <a:tab pos="520700" algn="l"/>
              </a:tabLst>
              <a:defRPr/>
            </a:pPr>
            <a:r>
              <a:rPr lang="en-US" sz="1400" dirty="0" smtClean="0">
                <a:latin typeface="Times"/>
                <a:cs typeface="Times"/>
              </a:rPr>
              <a:t>If one week before the survey the targeted parent return rates are not being reached in any classroom or school, contact your Technical Advisor immediately. </a:t>
            </a:r>
            <a:endParaRPr lang="en-US" altLang="en-US" sz="1400" dirty="0" smtClean="0">
              <a:ea typeface="ＭＳ Ｐゴシック" charset="-128"/>
            </a:endParaRPr>
          </a:p>
          <a:p>
            <a:pPr>
              <a:defRPr/>
            </a:pPr>
            <a:endParaRPr lang="en-US" altLang="en-US" sz="600" dirty="0" smtClean="0">
              <a:solidFill>
                <a:srgbClr val="0000FF"/>
              </a:solidFill>
              <a:ea typeface="ＭＳ Ｐゴシック" charset="-128"/>
            </a:endParaRPr>
          </a:p>
          <a:p>
            <a:pPr>
              <a:defRPr/>
            </a:pPr>
            <a:r>
              <a:rPr lang="en-US" altLang="en-US" sz="1400" dirty="0" smtClean="0">
                <a:solidFill>
                  <a:srgbClr val="0000FF"/>
                </a:solidFill>
                <a:ea typeface="ＭＳ Ｐゴシック" charset="-128"/>
              </a:rPr>
              <a:t>Administer the survey </a:t>
            </a:r>
            <a:r>
              <a:rPr lang="en-US" altLang="en-US" sz="1400" dirty="0" smtClean="0">
                <a:ea typeface="ＭＳ Ｐゴシック" charset="-128"/>
              </a:rPr>
              <a:t>— Coordinate with school coordinators regarding which students have consent, the times and dates of administration at their site, and review administration procedures.</a:t>
            </a:r>
            <a:endParaRPr lang="en-US" sz="1400" dirty="0" smtClean="0">
              <a:cs typeface="Times" charset="0"/>
            </a:endParaRPr>
          </a:p>
          <a:p>
            <a:pPr eaLnBrk="1" hangingPunct="1">
              <a:spcBef>
                <a:spcPct val="50000"/>
              </a:spcBef>
              <a:defRPr/>
            </a:pPr>
            <a:endParaRPr lang="en-US" dirty="0" smtClean="0">
              <a:ea typeface="ＭＳ Ｐゴシック" charset="0"/>
              <a:cs typeface="Times" charset="0"/>
            </a:endParaRPr>
          </a:p>
          <a:p>
            <a:pPr>
              <a:defRPr/>
            </a:pPr>
            <a:endParaRPr lang="en-US" dirty="0"/>
          </a:p>
        </p:txBody>
      </p:sp>
      <p:sp>
        <p:nvSpPr>
          <p:cNvPr id="1003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300">
                <a:solidFill>
                  <a:srgbClr val="000054"/>
                </a:solidFill>
                <a:latin typeface="Arial" charset="0"/>
                <a:ea typeface="ＭＳ Ｐゴシック" charset="-128"/>
              </a:defRPr>
            </a:lvl1pPr>
            <a:lvl2pPr marL="742950" indent="-285750" defTabSz="923925">
              <a:defRPr sz="1300">
                <a:solidFill>
                  <a:srgbClr val="000054"/>
                </a:solidFill>
                <a:latin typeface="Arial" charset="0"/>
                <a:ea typeface="ＭＳ Ｐゴシック" charset="-128"/>
              </a:defRPr>
            </a:lvl2pPr>
            <a:lvl3pPr marL="1143000" indent="-228600" defTabSz="923925">
              <a:defRPr sz="1300">
                <a:solidFill>
                  <a:srgbClr val="000054"/>
                </a:solidFill>
                <a:latin typeface="Arial" charset="0"/>
                <a:ea typeface="ＭＳ Ｐゴシック" charset="-128"/>
              </a:defRPr>
            </a:lvl3pPr>
            <a:lvl4pPr marL="1600200" indent="-228600" defTabSz="923925">
              <a:defRPr sz="1300">
                <a:solidFill>
                  <a:srgbClr val="000054"/>
                </a:solidFill>
                <a:latin typeface="Arial" charset="0"/>
                <a:ea typeface="ＭＳ Ｐゴシック" charset="-128"/>
              </a:defRPr>
            </a:lvl4pPr>
            <a:lvl5pPr marL="2057400" indent="-228600" defTabSz="923925">
              <a:defRPr sz="1300">
                <a:solidFill>
                  <a:srgbClr val="000054"/>
                </a:solidFill>
                <a:latin typeface="Arial" charset="0"/>
                <a:ea typeface="ＭＳ Ｐゴシック" charset="-128"/>
              </a:defRPr>
            </a:lvl5pPr>
            <a:lvl6pPr marL="2514600" indent="-228600" defTabSz="923925" eaLnBrk="0" fontAlgn="base" hangingPunct="0">
              <a:spcBef>
                <a:spcPct val="0"/>
              </a:spcBef>
              <a:spcAft>
                <a:spcPct val="0"/>
              </a:spcAft>
              <a:defRPr sz="1300">
                <a:solidFill>
                  <a:srgbClr val="000054"/>
                </a:solidFill>
                <a:latin typeface="Arial" charset="0"/>
                <a:ea typeface="ＭＳ Ｐゴシック" charset="-128"/>
              </a:defRPr>
            </a:lvl6pPr>
            <a:lvl7pPr marL="2971800" indent="-228600" defTabSz="923925" eaLnBrk="0" fontAlgn="base" hangingPunct="0">
              <a:spcBef>
                <a:spcPct val="0"/>
              </a:spcBef>
              <a:spcAft>
                <a:spcPct val="0"/>
              </a:spcAft>
              <a:defRPr sz="1300">
                <a:solidFill>
                  <a:srgbClr val="000054"/>
                </a:solidFill>
                <a:latin typeface="Arial" charset="0"/>
                <a:ea typeface="ＭＳ Ｐゴシック" charset="-128"/>
              </a:defRPr>
            </a:lvl7pPr>
            <a:lvl8pPr marL="3429000" indent="-228600" defTabSz="923925" eaLnBrk="0" fontAlgn="base" hangingPunct="0">
              <a:spcBef>
                <a:spcPct val="0"/>
              </a:spcBef>
              <a:spcAft>
                <a:spcPct val="0"/>
              </a:spcAft>
              <a:defRPr sz="1300">
                <a:solidFill>
                  <a:srgbClr val="000054"/>
                </a:solidFill>
                <a:latin typeface="Arial" charset="0"/>
                <a:ea typeface="ＭＳ Ｐゴシック" charset="-128"/>
              </a:defRPr>
            </a:lvl8pPr>
            <a:lvl9pPr marL="3886200" indent="-228600" defTabSz="923925" eaLnBrk="0" fontAlgn="base" hangingPunct="0">
              <a:spcBef>
                <a:spcPct val="0"/>
              </a:spcBef>
              <a:spcAft>
                <a:spcPct val="0"/>
              </a:spcAft>
              <a:defRPr sz="1300">
                <a:solidFill>
                  <a:srgbClr val="000054"/>
                </a:solidFill>
                <a:latin typeface="Arial" charset="0"/>
                <a:ea typeface="ＭＳ Ｐゴシック" charset="-128"/>
              </a:defRPr>
            </a:lvl9pPr>
          </a:lstStyle>
          <a:p>
            <a:fld id="{22675E0E-D799-B344-AD0A-63F36C5CC2A5}" type="slidenum">
              <a:rPr lang="en-US" altLang="en-US" sz="1200"/>
              <a:pPr/>
              <a:t>26</a:t>
            </a:fld>
            <a:endParaRPr lang="en-US" altLang="en-US" sz="1200"/>
          </a:p>
        </p:txBody>
      </p:sp>
    </p:spTree>
    <p:extLst>
      <p:ext uri="{BB962C8B-B14F-4D97-AF65-F5344CB8AC3E}">
        <p14:creationId xmlns:p14="http://schemas.microsoft.com/office/powerpoint/2010/main" val="343699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ln/>
        </p:spPr>
      </p:sp>
      <p:sp>
        <p:nvSpPr>
          <p:cNvPr id="32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dirty="0">
              <a:ea typeface="ＭＳ Ｐゴシック" charset="-128"/>
            </a:endParaRPr>
          </a:p>
        </p:txBody>
      </p:sp>
      <p:sp>
        <p:nvSpPr>
          <p:cNvPr id="327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300">
                <a:solidFill>
                  <a:srgbClr val="000054"/>
                </a:solidFill>
                <a:latin typeface="Arial" charset="0"/>
                <a:ea typeface="ＭＳ Ｐゴシック" charset="-128"/>
              </a:defRPr>
            </a:lvl1pPr>
            <a:lvl2pPr marL="742950" indent="-285750" defTabSz="923925">
              <a:defRPr sz="1300">
                <a:solidFill>
                  <a:srgbClr val="000054"/>
                </a:solidFill>
                <a:latin typeface="Arial" charset="0"/>
                <a:ea typeface="ＭＳ Ｐゴシック" charset="-128"/>
              </a:defRPr>
            </a:lvl2pPr>
            <a:lvl3pPr marL="1143000" indent="-228600" defTabSz="923925">
              <a:defRPr sz="1300">
                <a:solidFill>
                  <a:srgbClr val="000054"/>
                </a:solidFill>
                <a:latin typeface="Arial" charset="0"/>
                <a:ea typeface="ＭＳ Ｐゴシック" charset="-128"/>
              </a:defRPr>
            </a:lvl3pPr>
            <a:lvl4pPr marL="1600200" indent="-228600" defTabSz="923925">
              <a:defRPr sz="1300">
                <a:solidFill>
                  <a:srgbClr val="000054"/>
                </a:solidFill>
                <a:latin typeface="Arial" charset="0"/>
                <a:ea typeface="ＭＳ Ｐゴシック" charset="-128"/>
              </a:defRPr>
            </a:lvl4pPr>
            <a:lvl5pPr marL="2057400" indent="-228600" defTabSz="923925">
              <a:defRPr sz="1300">
                <a:solidFill>
                  <a:srgbClr val="000054"/>
                </a:solidFill>
                <a:latin typeface="Arial" charset="0"/>
                <a:ea typeface="ＭＳ Ｐゴシック" charset="-128"/>
              </a:defRPr>
            </a:lvl5pPr>
            <a:lvl6pPr marL="2514600" indent="-228600" defTabSz="923925" eaLnBrk="0" fontAlgn="base" hangingPunct="0">
              <a:spcBef>
                <a:spcPct val="0"/>
              </a:spcBef>
              <a:spcAft>
                <a:spcPct val="0"/>
              </a:spcAft>
              <a:defRPr sz="1300">
                <a:solidFill>
                  <a:srgbClr val="000054"/>
                </a:solidFill>
                <a:latin typeface="Arial" charset="0"/>
                <a:ea typeface="ＭＳ Ｐゴシック" charset="-128"/>
              </a:defRPr>
            </a:lvl6pPr>
            <a:lvl7pPr marL="2971800" indent="-228600" defTabSz="923925" eaLnBrk="0" fontAlgn="base" hangingPunct="0">
              <a:spcBef>
                <a:spcPct val="0"/>
              </a:spcBef>
              <a:spcAft>
                <a:spcPct val="0"/>
              </a:spcAft>
              <a:defRPr sz="1300">
                <a:solidFill>
                  <a:srgbClr val="000054"/>
                </a:solidFill>
                <a:latin typeface="Arial" charset="0"/>
                <a:ea typeface="ＭＳ Ｐゴシック" charset="-128"/>
              </a:defRPr>
            </a:lvl7pPr>
            <a:lvl8pPr marL="3429000" indent="-228600" defTabSz="923925" eaLnBrk="0" fontAlgn="base" hangingPunct="0">
              <a:spcBef>
                <a:spcPct val="0"/>
              </a:spcBef>
              <a:spcAft>
                <a:spcPct val="0"/>
              </a:spcAft>
              <a:defRPr sz="1300">
                <a:solidFill>
                  <a:srgbClr val="000054"/>
                </a:solidFill>
                <a:latin typeface="Arial" charset="0"/>
                <a:ea typeface="ＭＳ Ｐゴシック" charset="-128"/>
              </a:defRPr>
            </a:lvl8pPr>
            <a:lvl9pPr marL="3886200" indent="-228600" defTabSz="923925" eaLnBrk="0" fontAlgn="base" hangingPunct="0">
              <a:spcBef>
                <a:spcPct val="0"/>
              </a:spcBef>
              <a:spcAft>
                <a:spcPct val="0"/>
              </a:spcAft>
              <a:defRPr sz="1300">
                <a:solidFill>
                  <a:srgbClr val="000054"/>
                </a:solidFill>
                <a:latin typeface="Arial" charset="0"/>
                <a:ea typeface="ＭＳ Ｐゴシック" charset="-128"/>
              </a:defRPr>
            </a:lvl9pPr>
          </a:lstStyle>
          <a:p>
            <a:fld id="{0F8D7CDD-E99F-404B-AE47-A1A561C0F3FC}" type="slidenum">
              <a:rPr lang="en-US" altLang="en-US" sz="1200"/>
              <a:pPr/>
              <a:t>2</a:t>
            </a:fld>
            <a:endParaRPr lang="en-US" altLang="en-US" sz="1200"/>
          </a:p>
        </p:txBody>
      </p:sp>
    </p:spTree>
    <p:extLst>
      <p:ext uri="{BB962C8B-B14F-4D97-AF65-F5344CB8AC3E}">
        <p14:creationId xmlns:p14="http://schemas.microsoft.com/office/powerpoint/2010/main" val="1927171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457200" marR="0" indent="-457200" algn="l" defTabSz="914400" rtl="0" eaLnBrk="0" fontAlgn="base" latinLnBrk="0" hangingPunct="0">
              <a:lnSpc>
                <a:spcPct val="100000"/>
              </a:lnSpc>
              <a:spcBef>
                <a:spcPct val="30000"/>
              </a:spcBef>
              <a:spcAft>
                <a:spcPts val="2000"/>
              </a:spcAft>
              <a:buClrTx/>
              <a:buSzTx/>
              <a:buFont typeface="Arial" charset="0"/>
              <a:buChar char="•"/>
              <a:tabLst>
                <a:tab pos="520700" algn="l"/>
              </a:tabLst>
              <a:defRPr/>
            </a:pPr>
            <a:r>
              <a:rPr lang="en-US" altLang="en-US" sz="1400" dirty="0" smtClean="0">
                <a:solidFill>
                  <a:srgbClr val="0000FF"/>
                </a:solidFill>
                <a:ea typeface="ＭＳ Ｐゴシック" charset="-128"/>
              </a:rPr>
              <a:t>Collect signed confidentiality assurances </a:t>
            </a:r>
            <a:r>
              <a:rPr lang="en-US" altLang="en-US" sz="1400" dirty="0" smtClean="0">
                <a:solidFill>
                  <a:srgbClr val="000000"/>
                </a:solidFill>
                <a:ea typeface="ＭＳ Ｐゴシック" charset="-128"/>
              </a:rPr>
              <a:t>—</a:t>
            </a:r>
            <a:r>
              <a:rPr lang="en-US" altLang="en-US" sz="1400" dirty="0" smtClean="0">
                <a:solidFill>
                  <a:srgbClr val="FF0000"/>
                </a:solidFill>
                <a:ea typeface="ＭＳ Ｐゴシック" charset="-128"/>
              </a:rPr>
              <a:t> </a:t>
            </a:r>
            <a:r>
              <a:rPr lang="en-US" altLang="en-US" sz="1400" dirty="0" smtClean="0">
                <a:ea typeface="ＭＳ Ｐゴシック" charset="-128"/>
              </a:rPr>
              <a:t>As part of the Teacher and Proctor instructions from the website is a Confidentiality Assurance form.  Whomever is administering the survey in the classroom to students needs to read and sign this document.  It makes the proctor, whether the teacher or another adult, aware of confidentiality issues.  For instance, during a test a teacher would walk about the classroom.  During the survey it is recommended that the teacher or proctor not walk around the room.  This will make the students more likely to answer the questions honestly.  All staff involved in administering the survey must sign the </a:t>
            </a:r>
            <a:r>
              <a:rPr lang="en-US" altLang="en-US" sz="1400" i="1" dirty="0" smtClean="0">
                <a:ea typeface="ＭＳ Ｐゴシック" charset="-128"/>
              </a:rPr>
              <a:t>Assurance of Confidentiality</a:t>
            </a:r>
            <a:r>
              <a:rPr lang="en-US" altLang="en-US" sz="1400" dirty="0" smtClean="0">
                <a:ea typeface="ＭＳ Ｐゴシック" charset="-128"/>
              </a:rPr>
              <a:t>. This communicates that the commitment to confidentiality is a serious one and reinforces the survey administrator’s obligation to protect student privacy. These assurances can be made available for parents to view along with the survey instrument.</a:t>
            </a:r>
          </a:p>
          <a:p>
            <a:pPr>
              <a:defRPr/>
            </a:pPr>
            <a:r>
              <a:rPr lang="en-US" altLang="en-US" sz="1400" dirty="0" smtClean="0">
                <a:solidFill>
                  <a:srgbClr val="0000FF"/>
                </a:solidFill>
                <a:ea typeface="ＭＳ Ｐゴシック" charset="-128"/>
              </a:rPr>
              <a:t>Administer the survey </a:t>
            </a:r>
            <a:r>
              <a:rPr lang="en-US" altLang="en-US" sz="1400" dirty="0" smtClean="0">
                <a:ea typeface="ＭＳ Ｐゴシック" charset="-128"/>
              </a:rPr>
              <a:t>— Coordinate with school coordinators regarding which students have consent, the times and dates of administration at their site, and review administration procedures.</a:t>
            </a:r>
            <a:endParaRPr lang="en-US" sz="1400" dirty="0" smtClean="0">
              <a:cs typeface="Times" charset="0"/>
            </a:endParaRPr>
          </a:p>
          <a:p>
            <a:pPr eaLnBrk="1" hangingPunct="1">
              <a:spcBef>
                <a:spcPct val="50000"/>
              </a:spcBef>
              <a:defRPr/>
            </a:pPr>
            <a:endParaRPr lang="en-US" sz="1400" dirty="0" smtClean="0">
              <a:ea typeface="ＭＳ Ｐゴシック" charset="0"/>
              <a:cs typeface="Times" charset="0"/>
            </a:endParaRPr>
          </a:p>
          <a:p>
            <a:pPr marL="457200" marR="0" indent="-457200" algn="l" defTabSz="914400" rtl="0" eaLnBrk="0" fontAlgn="base" latinLnBrk="0" hangingPunct="0">
              <a:lnSpc>
                <a:spcPct val="100000"/>
              </a:lnSpc>
              <a:spcBef>
                <a:spcPct val="30000"/>
              </a:spcBef>
              <a:spcAft>
                <a:spcPts val="2000"/>
              </a:spcAft>
              <a:buClrTx/>
              <a:buSzTx/>
              <a:buFont typeface="Arial" charset="0"/>
              <a:buChar char="•"/>
              <a:tabLst>
                <a:tab pos="520700" algn="l"/>
              </a:tabLst>
              <a:defRPr/>
            </a:pPr>
            <a:endParaRPr lang="en-US" altLang="en-US" sz="1400" dirty="0" smtClean="0">
              <a:ea typeface="ＭＳ Ｐゴシック" charset="-128"/>
            </a:endParaRPr>
          </a:p>
          <a:p>
            <a:pPr marL="457200" indent="-457200">
              <a:spcAft>
                <a:spcPts val="2000"/>
              </a:spcAft>
              <a:buFont typeface="Arial" charset="0"/>
              <a:buChar char="•"/>
              <a:tabLst>
                <a:tab pos="520700" algn="l"/>
              </a:tabLst>
              <a:defRPr/>
            </a:pPr>
            <a:endParaRPr lang="en-US" sz="1400" dirty="0" smtClean="0">
              <a:latin typeface="Times"/>
              <a:cs typeface="Times"/>
            </a:endParaRPr>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300">
                <a:solidFill>
                  <a:srgbClr val="000054"/>
                </a:solidFill>
                <a:latin typeface="Arial" charset="0"/>
                <a:ea typeface="ＭＳ Ｐゴシック" charset="-128"/>
              </a:defRPr>
            </a:lvl1pPr>
            <a:lvl2pPr marL="742950" indent="-285750" defTabSz="923925">
              <a:defRPr sz="1300">
                <a:solidFill>
                  <a:srgbClr val="000054"/>
                </a:solidFill>
                <a:latin typeface="Arial" charset="0"/>
                <a:ea typeface="ＭＳ Ｐゴシック" charset="-128"/>
              </a:defRPr>
            </a:lvl2pPr>
            <a:lvl3pPr marL="1143000" indent="-228600" defTabSz="923925">
              <a:defRPr sz="1300">
                <a:solidFill>
                  <a:srgbClr val="000054"/>
                </a:solidFill>
                <a:latin typeface="Arial" charset="0"/>
                <a:ea typeface="ＭＳ Ｐゴシック" charset="-128"/>
              </a:defRPr>
            </a:lvl3pPr>
            <a:lvl4pPr marL="1600200" indent="-228600" defTabSz="923925">
              <a:defRPr sz="1300">
                <a:solidFill>
                  <a:srgbClr val="000054"/>
                </a:solidFill>
                <a:latin typeface="Arial" charset="0"/>
                <a:ea typeface="ＭＳ Ｐゴシック" charset="-128"/>
              </a:defRPr>
            </a:lvl4pPr>
            <a:lvl5pPr marL="2057400" indent="-228600" defTabSz="923925">
              <a:defRPr sz="1300">
                <a:solidFill>
                  <a:srgbClr val="000054"/>
                </a:solidFill>
                <a:latin typeface="Arial" charset="0"/>
                <a:ea typeface="ＭＳ Ｐゴシック" charset="-128"/>
              </a:defRPr>
            </a:lvl5pPr>
            <a:lvl6pPr marL="2514600" indent="-228600" defTabSz="923925" eaLnBrk="0" fontAlgn="base" hangingPunct="0">
              <a:spcBef>
                <a:spcPct val="0"/>
              </a:spcBef>
              <a:spcAft>
                <a:spcPct val="0"/>
              </a:spcAft>
              <a:defRPr sz="1300">
                <a:solidFill>
                  <a:srgbClr val="000054"/>
                </a:solidFill>
                <a:latin typeface="Arial" charset="0"/>
                <a:ea typeface="ＭＳ Ｐゴシック" charset="-128"/>
              </a:defRPr>
            </a:lvl6pPr>
            <a:lvl7pPr marL="2971800" indent="-228600" defTabSz="923925" eaLnBrk="0" fontAlgn="base" hangingPunct="0">
              <a:spcBef>
                <a:spcPct val="0"/>
              </a:spcBef>
              <a:spcAft>
                <a:spcPct val="0"/>
              </a:spcAft>
              <a:defRPr sz="1300">
                <a:solidFill>
                  <a:srgbClr val="000054"/>
                </a:solidFill>
                <a:latin typeface="Arial" charset="0"/>
                <a:ea typeface="ＭＳ Ｐゴシック" charset="-128"/>
              </a:defRPr>
            </a:lvl7pPr>
            <a:lvl8pPr marL="3429000" indent="-228600" defTabSz="923925" eaLnBrk="0" fontAlgn="base" hangingPunct="0">
              <a:spcBef>
                <a:spcPct val="0"/>
              </a:spcBef>
              <a:spcAft>
                <a:spcPct val="0"/>
              </a:spcAft>
              <a:defRPr sz="1300">
                <a:solidFill>
                  <a:srgbClr val="000054"/>
                </a:solidFill>
                <a:latin typeface="Arial" charset="0"/>
                <a:ea typeface="ＭＳ Ｐゴシック" charset="-128"/>
              </a:defRPr>
            </a:lvl8pPr>
            <a:lvl9pPr marL="3886200" indent="-228600" defTabSz="923925" eaLnBrk="0" fontAlgn="base" hangingPunct="0">
              <a:spcBef>
                <a:spcPct val="0"/>
              </a:spcBef>
              <a:spcAft>
                <a:spcPct val="0"/>
              </a:spcAft>
              <a:defRPr sz="1300">
                <a:solidFill>
                  <a:srgbClr val="000054"/>
                </a:solidFill>
                <a:latin typeface="Arial" charset="0"/>
                <a:ea typeface="ＭＳ Ｐゴシック" charset="-128"/>
              </a:defRPr>
            </a:lvl9pPr>
          </a:lstStyle>
          <a:p>
            <a:fld id="{7D7B76F9-F142-BC46-B283-5491428E6E9C}" type="slidenum">
              <a:rPr lang="en-US" altLang="en-US" sz="1200"/>
              <a:pPr/>
              <a:t>28</a:t>
            </a:fld>
            <a:endParaRPr lang="en-US" altLang="en-US" sz="1200"/>
          </a:p>
        </p:txBody>
      </p:sp>
    </p:spTree>
    <p:extLst>
      <p:ext uri="{BB962C8B-B14F-4D97-AF65-F5344CB8AC3E}">
        <p14:creationId xmlns:p14="http://schemas.microsoft.com/office/powerpoint/2010/main" val="2057675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6F15DBE-61FA-C440-80BC-36951976B77C}" type="slidenum">
              <a:rPr lang="en-US" altLang="en-US" smtClean="0"/>
              <a:pPr>
                <a:defRPr/>
              </a:pPr>
              <a:t>32</a:t>
            </a:fld>
            <a:endParaRPr lang="en-US" altLang="en-US"/>
          </a:p>
        </p:txBody>
      </p:sp>
    </p:spTree>
    <p:extLst>
      <p:ext uri="{BB962C8B-B14F-4D97-AF65-F5344CB8AC3E}">
        <p14:creationId xmlns:p14="http://schemas.microsoft.com/office/powerpoint/2010/main" val="1183925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6F15DBE-61FA-C440-80BC-36951976B77C}" type="slidenum">
              <a:rPr lang="en-US" altLang="en-US" smtClean="0"/>
              <a:pPr>
                <a:defRPr/>
              </a:pPr>
              <a:t>34</a:t>
            </a:fld>
            <a:endParaRPr lang="en-US" altLang="en-US"/>
          </a:p>
        </p:txBody>
      </p:sp>
    </p:spTree>
    <p:extLst>
      <p:ext uri="{BB962C8B-B14F-4D97-AF65-F5344CB8AC3E}">
        <p14:creationId xmlns:p14="http://schemas.microsoft.com/office/powerpoint/2010/main" val="1523159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6F15DBE-61FA-C440-80BC-36951976B77C}" type="slidenum">
              <a:rPr lang="en-US" altLang="en-US" smtClean="0"/>
              <a:pPr>
                <a:defRPr/>
              </a:pPr>
              <a:t>35</a:t>
            </a:fld>
            <a:endParaRPr lang="en-US" altLang="en-US"/>
          </a:p>
        </p:txBody>
      </p:sp>
    </p:spTree>
    <p:extLst>
      <p:ext uri="{BB962C8B-B14F-4D97-AF65-F5344CB8AC3E}">
        <p14:creationId xmlns:p14="http://schemas.microsoft.com/office/powerpoint/2010/main" val="550346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smtClean="0">
                <a:ea typeface="ＭＳ Ｐゴシック" charset="0"/>
                <a:cs typeface="Times" charset="0"/>
              </a:rPr>
              <a:t>Survey administration materials will be sent to the District Coordinator via email. This will</a:t>
            </a:r>
            <a:r>
              <a:rPr lang="en-US" b="1" dirty="0" smtClean="0">
                <a:ea typeface="ＭＳ Ｐゴシック" charset="0"/>
                <a:cs typeface="Times" charset="0"/>
              </a:rPr>
              <a:t> </a:t>
            </a:r>
            <a:r>
              <a:rPr lang="en-US" dirty="0" smtClean="0">
                <a:ea typeface="ＭＳ Ｐゴシック" charset="0"/>
                <a:cs typeface="Times" charset="0"/>
              </a:rPr>
              <a:t>include a master letter (</a:t>
            </a:r>
            <a:r>
              <a:rPr lang="en-US" i="1" dirty="0" smtClean="0">
                <a:ea typeface="ＭＳ Ｐゴシック" charset="0"/>
                <a:cs typeface="Times" charset="0"/>
              </a:rPr>
              <a:t>Survey Instructions for Staff</a:t>
            </a:r>
            <a:r>
              <a:rPr lang="en-US" dirty="0" smtClean="0">
                <a:ea typeface="ＭＳ Ｐゴシック" charset="0"/>
                <a:cs typeface="Times" charset="0"/>
              </a:rPr>
              <a:t>) for each participating school containing the school name, a school-specific login and password, and instructions on how to fill out the survey online. </a:t>
            </a:r>
          </a:p>
          <a:p>
            <a:pPr>
              <a:defRPr/>
            </a:pPr>
            <a:endParaRPr lang="en-US" dirty="0" smtClean="0">
              <a:ea typeface="ＭＳ Ｐゴシック" charset="0"/>
              <a:cs typeface="Times" charset="0"/>
            </a:endParaRPr>
          </a:p>
          <a:p>
            <a:pPr>
              <a:defRPr/>
            </a:pPr>
            <a:r>
              <a:rPr lang="en-US" dirty="0" smtClean="0">
                <a:ea typeface="ＭＳ Ｐゴシック" charset="0"/>
                <a:cs typeface="Times" charset="0"/>
              </a:rPr>
              <a:t>Copy the letters and distribute one to each staff member at each site; e.g., put them in staff mailboxes or distribute at staff meetings. Staff should follow the instructions and fill out the survey online, from any computer. </a:t>
            </a:r>
          </a:p>
          <a:p>
            <a:pPr>
              <a:defRPr/>
            </a:pPr>
            <a:r>
              <a:rPr lang="en-US" sz="1800" dirty="0" smtClean="0">
                <a:ea typeface="ＭＳ Ｐゴシック" charset="0"/>
                <a:cs typeface="Times" charset="0"/>
              </a:rPr>
              <a:t>Fill out </a:t>
            </a:r>
            <a:r>
              <a:rPr lang="en-US" sz="1800" i="1" dirty="0" smtClean="0">
                <a:ea typeface="ＭＳ Ｐゴシック" charset="0"/>
                <a:cs typeface="Times" charset="0"/>
              </a:rPr>
              <a:t>Survey Instructions for Staff </a:t>
            </a:r>
            <a:r>
              <a:rPr lang="en-US" sz="1800" dirty="0" smtClean="0">
                <a:ea typeface="ＭＳ Ｐゴシック" charset="0"/>
                <a:cs typeface="Times" charset="0"/>
              </a:rPr>
              <a:t>for each participating school. </a:t>
            </a:r>
          </a:p>
          <a:p>
            <a:pPr lvl="1">
              <a:defRPr/>
            </a:pPr>
            <a:r>
              <a:rPr lang="en-US" sz="1800" dirty="0" smtClean="0">
                <a:ea typeface="ＭＳ Ｐゴシック" charset="0"/>
                <a:cs typeface="Times" charset="0"/>
              </a:rPr>
              <a:t>Fill in with the Coordinator’s contact information and the date the survey window should open. </a:t>
            </a:r>
          </a:p>
          <a:p>
            <a:pPr>
              <a:defRPr/>
            </a:pPr>
            <a:r>
              <a:rPr lang="en-US" sz="1800" dirty="0" smtClean="0">
                <a:ea typeface="ＭＳ Ｐゴシック" charset="0"/>
                <a:cs typeface="Times" charset="0"/>
              </a:rPr>
              <a:t>Copy the </a:t>
            </a:r>
            <a:r>
              <a:rPr lang="en-US" sz="1800" i="1" dirty="0" smtClean="0">
                <a:solidFill>
                  <a:srgbClr val="000000"/>
                </a:solidFill>
                <a:ea typeface="ＭＳ Ｐゴシック" charset="0"/>
                <a:cs typeface="Times" charset="0"/>
              </a:rPr>
              <a:t>Instructions</a:t>
            </a:r>
            <a:r>
              <a:rPr lang="en-US" sz="1800" dirty="0" smtClean="0">
                <a:solidFill>
                  <a:srgbClr val="000000"/>
                </a:solidFill>
                <a:ea typeface="ＭＳ Ｐゴシック" charset="0"/>
                <a:cs typeface="Times" charset="0"/>
              </a:rPr>
              <a:t> </a:t>
            </a:r>
            <a:r>
              <a:rPr lang="en-US" sz="1800" dirty="0" smtClean="0">
                <a:ea typeface="ＭＳ Ｐゴシック" charset="0"/>
                <a:cs typeface="Times" charset="0"/>
              </a:rPr>
              <a:t>and distribute one to each staff member at each site; e.g., </a:t>
            </a:r>
            <a:r>
              <a:rPr lang="en-US" sz="1800" dirty="0" err="1" smtClean="0">
                <a:ea typeface="ＭＳ Ｐゴシック" charset="0"/>
                <a:cs typeface="Times" charset="0"/>
              </a:rPr>
              <a:t>email,put</a:t>
            </a:r>
            <a:r>
              <a:rPr lang="en-US" sz="1800" dirty="0" smtClean="0">
                <a:ea typeface="ＭＳ Ｐゴシック" charset="0"/>
                <a:cs typeface="Times" charset="0"/>
              </a:rPr>
              <a:t> them in staff mailboxes or distribute at staff meetings. </a:t>
            </a:r>
          </a:p>
          <a:p>
            <a:pPr>
              <a:defRPr/>
            </a:pPr>
            <a:r>
              <a:rPr lang="en-US" sz="1800" dirty="0" smtClean="0">
                <a:solidFill>
                  <a:srgbClr val="000000"/>
                </a:solidFill>
                <a:ea typeface="ＭＳ Ｐゴシック" charset="0"/>
                <a:cs typeface="Times" charset="0"/>
              </a:rPr>
              <a:t>Encourage high participation rate to ensure valid, representative survey results.</a:t>
            </a:r>
          </a:p>
          <a:p>
            <a:pPr lvl="1">
              <a:defRPr/>
            </a:pPr>
            <a:r>
              <a:rPr lang="en-US" sz="1800" dirty="0" smtClean="0">
                <a:solidFill>
                  <a:srgbClr val="000000"/>
                </a:solidFill>
                <a:ea typeface="ＭＳ Ｐゴシック" charset="0"/>
                <a:cs typeface="Times" charset="0"/>
              </a:rPr>
              <a:t>Have principal communicate the importance of staff taking the survey.</a:t>
            </a:r>
          </a:p>
          <a:p>
            <a:pPr>
              <a:defRPr/>
            </a:pPr>
            <a:r>
              <a:rPr lang="en-US" sz="1800" dirty="0" smtClean="0">
                <a:ea typeface="ＭＳ Ｐゴシック" charset="0"/>
                <a:cs typeface="Times" charset="0"/>
              </a:rPr>
              <a:t>Staff should follow the instructions and fill out the survey online, from any computer. </a:t>
            </a:r>
          </a:p>
          <a:p>
            <a:pPr marL="285750" indent="-285750">
              <a:buFont typeface="Arial"/>
              <a:buChar char="•"/>
              <a:defRPr/>
            </a:pPr>
            <a:r>
              <a:rPr lang="en-US" sz="1800" dirty="0" smtClean="0">
                <a:latin typeface="Times"/>
                <a:cs typeface="Times"/>
              </a:rPr>
              <a:t>You may also ask each staff person to print out the last page of the online survey, where he/she logs out of the system, and return it to </a:t>
            </a:r>
            <a:r>
              <a:rPr lang="en-US" sz="1800" dirty="0" smtClean="0">
                <a:solidFill>
                  <a:srgbClr val="000000"/>
                </a:solidFill>
                <a:latin typeface="Times"/>
                <a:cs typeface="Times"/>
              </a:rPr>
              <a:t>you </a:t>
            </a:r>
            <a:r>
              <a:rPr lang="en-US" sz="1800" dirty="0" smtClean="0">
                <a:latin typeface="Times"/>
                <a:cs typeface="Times"/>
              </a:rPr>
              <a:t>as proof of participation. (This page does not contain any answers or identifying information.) </a:t>
            </a:r>
          </a:p>
          <a:p>
            <a:pPr marL="285750" indent="-285750">
              <a:buFont typeface="Arial"/>
              <a:buChar char="•"/>
              <a:defRPr/>
            </a:pPr>
            <a:r>
              <a:rPr lang="en-US" sz="1800" dirty="0" smtClean="0">
                <a:latin typeface="Times"/>
                <a:cs typeface="Times"/>
              </a:rPr>
              <a:t>Having staff appoint a trusted colleague to collect this information may be a workable solution.</a:t>
            </a:r>
          </a:p>
          <a:p>
            <a:pPr>
              <a:spcBef>
                <a:spcPct val="0"/>
              </a:spcBef>
              <a:spcAft>
                <a:spcPts val="600"/>
              </a:spcAft>
              <a:defRPr/>
            </a:pPr>
            <a:endParaRPr lang="en-US" altLang="en-US" sz="1800" dirty="0" smtClean="0"/>
          </a:p>
          <a:p>
            <a:pPr>
              <a:buFont typeface="Arial"/>
              <a:buNone/>
              <a:defRPr/>
            </a:pPr>
            <a:endParaRPr lang="en-US" sz="1800" dirty="0" smtClean="0">
              <a:latin typeface="Times"/>
              <a:cs typeface="Times"/>
            </a:endParaRPr>
          </a:p>
          <a:p>
            <a:pPr>
              <a:defRPr/>
            </a:pPr>
            <a:endParaRPr lang="en-US" sz="1800" dirty="0" smtClean="0">
              <a:ea typeface="ＭＳ Ｐゴシック" charset="0"/>
              <a:cs typeface="Times" charset="0"/>
            </a:endParaRPr>
          </a:p>
          <a:p>
            <a:pPr>
              <a:defRPr/>
            </a:pPr>
            <a:endParaRPr lang="en-US" dirty="0"/>
          </a:p>
        </p:txBody>
      </p:sp>
      <p:sp>
        <p:nvSpPr>
          <p:cNvPr id="1085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300">
                <a:solidFill>
                  <a:srgbClr val="000054"/>
                </a:solidFill>
                <a:latin typeface="Arial" charset="0"/>
                <a:ea typeface="ＭＳ Ｐゴシック" charset="-128"/>
              </a:defRPr>
            </a:lvl1pPr>
            <a:lvl2pPr marL="742950" indent="-285750" defTabSz="923925">
              <a:defRPr sz="1300">
                <a:solidFill>
                  <a:srgbClr val="000054"/>
                </a:solidFill>
                <a:latin typeface="Arial" charset="0"/>
                <a:ea typeface="ＭＳ Ｐゴシック" charset="-128"/>
              </a:defRPr>
            </a:lvl2pPr>
            <a:lvl3pPr marL="1143000" indent="-228600" defTabSz="923925">
              <a:defRPr sz="1300">
                <a:solidFill>
                  <a:srgbClr val="000054"/>
                </a:solidFill>
                <a:latin typeface="Arial" charset="0"/>
                <a:ea typeface="ＭＳ Ｐゴシック" charset="-128"/>
              </a:defRPr>
            </a:lvl3pPr>
            <a:lvl4pPr marL="1600200" indent="-228600" defTabSz="923925">
              <a:defRPr sz="1300">
                <a:solidFill>
                  <a:srgbClr val="000054"/>
                </a:solidFill>
                <a:latin typeface="Arial" charset="0"/>
                <a:ea typeface="ＭＳ Ｐゴシック" charset="-128"/>
              </a:defRPr>
            </a:lvl4pPr>
            <a:lvl5pPr marL="2057400" indent="-228600" defTabSz="923925">
              <a:defRPr sz="1300">
                <a:solidFill>
                  <a:srgbClr val="000054"/>
                </a:solidFill>
                <a:latin typeface="Arial" charset="0"/>
                <a:ea typeface="ＭＳ Ｐゴシック" charset="-128"/>
              </a:defRPr>
            </a:lvl5pPr>
            <a:lvl6pPr marL="2514600" indent="-228600" defTabSz="923925" eaLnBrk="0" fontAlgn="base" hangingPunct="0">
              <a:spcBef>
                <a:spcPct val="0"/>
              </a:spcBef>
              <a:spcAft>
                <a:spcPct val="0"/>
              </a:spcAft>
              <a:defRPr sz="1300">
                <a:solidFill>
                  <a:srgbClr val="000054"/>
                </a:solidFill>
                <a:latin typeface="Arial" charset="0"/>
                <a:ea typeface="ＭＳ Ｐゴシック" charset="-128"/>
              </a:defRPr>
            </a:lvl6pPr>
            <a:lvl7pPr marL="2971800" indent="-228600" defTabSz="923925" eaLnBrk="0" fontAlgn="base" hangingPunct="0">
              <a:spcBef>
                <a:spcPct val="0"/>
              </a:spcBef>
              <a:spcAft>
                <a:spcPct val="0"/>
              </a:spcAft>
              <a:defRPr sz="1300">
                <a:solidFill>
                  <a:srgbClr val="000054"/>
                </a:solidFill>
                <a:latin typeface="Arial" charset="0"/>
                <a:ea typeface="ＭＳ Ｐゴシック" charset="-128"/>
              </a:defRPr>
            </a:lvl7pPr>
            <a:lvl8pPr marL="3429000" indent="-228600" defTabSz="923925" eaLnBrk="0" fontAlgn="base" hangingPunct="0">
              <a:spcBef>
                <a:spcPct val="0"/>
              </a:spcBef>
              <a:spcAft>
                <a:spcPct val="0"/>
              </a:spcAft>
              <a:defRPr sz="1300">
                <a:solidFill>
                  <a:srgbClr val="000054"/>
                </a:solidFill>
                <a:latin typeface="Arial" charset="0"/>
                <a:ea typeface="ＭＳ Ｐゴシック" charset="-128"/>
              </a:defRPr>
            </a:lvl8pPr>
            <a:lvl9pPr marL="3886200" indent="-228600" defTabSz="923925" eaLnBrk="0" fontAlgn="base" hangingPunct="0">
              <a:spcBef>
                <a:spcPct val="0"/>
              </a:spcBef>
              <a:spcAft>
                <a:spcPct val="0"/>
              </a:spcAft>
              <a:defRPr sz="1300">
                <a:solidFill>
                  <a:srgbClr val="000054"/>
                </a:solidFill>
                <a:latin typeface="Arial" charset="0"/>
                <a:ea typeface="ＭＳ Ｐゴシック" charset="-128"/>
              </a:defRPr>
            </a:lvl9pPr>
          </a:lstStyle>
          <a:p>
            <a:fld id="{DE371B39-E1FC-FD47-94D3-1371C10C9529}" type="slidenum">
              <a:rPr lang="en-US" altLang="en-US" sz="1200"/>
              <a:pPr/>
              <a:t>36</a:t>
            </a:fld>
            <a:endParaRPr lang="en-US" altLang="en-US" sz="1200"/>
          </a:p>
        </p:txBody>
      </p:sp>
    </p:spTree>
    <p:extLst>
      <p:ext uri="{BB962C8B-B14F-4D97-AF65-F5344CB8AC3E}">
        <p14:creationId xmlns:p14="http://schemas.microsoft.com/office/powerpoint/2010/main" val="1841625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a:ln/>
        </p:spPr>
      </p:sp>
      <p:sp>
        <p:nvSpPr>
          <p:cNvPr id="1105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600"/>
              </a:spcAft>
            </a:pPr>
            <a:r>
              <a:rPr lang="en-US" altLang="en-US" dirty="0">
                <a:ea typeface="ＭＳ Ｐゴシック" charset="-128"/>
              </a:rPr>
              <a:t>Parent Survey</a:t>
            </a:r>
          </a:p>
          <a:p>
            <a:pPr>
              <a:spcBef>
                <a:spcPct val="0"/>
              </a:spcBef>
              <a:spcAft>
                <a:spcPts val="600"/>
              </a:spcAft>
            </a:pPr>
            <a:r>
              <a:rPr lang="en-US" altLang="en-US" dirty="0">
                <a:ea typeface="ＭＳ Ｐゴシック" charset="-128"/>
              </a:rPr>
              <a:t>The</a:t>
            </a:r>
            <a:r>
              <a:rPr lang="en-US" altLang="en-US" b="1" dirty="0">
                <a:ea typeface="ＭＳ Ｐゴシック" charset="-128"/>
              </a:rPr>
              <a:t> </a:t>
            </a:r>
            <a:r>
              <a:rPr lang="en-US" altLang="en-US" dirty="0">
                <a:ea typeface="ＭＳ Ｐゴシック" charset="-128"/>
              </a:rPr>
              <a:t>materials will include school-specific login and passwords which will need to be distributed to School Coordinators. </a:t>
            </a:r>
          </a:p>
          <a:p>
            <a:pPr>
              <a:spcBef>
                <a:spcPct val="0"/>
              </a:spcBef>
              <a:spcAft>
                <a:spcPts val="600"/>
              </a:spcAft>
            </a:pPr>
            <a:r>
              <a:rPr lang="en-US" altLang="en-US" dirty="0">
                <a:ea typeface="ＭＳ Ｐゴシック" charset="-128"/>
              </a:rPr>
              <a:t>Make sure all parents get the website address. </a:t>
            </a:r>
          </a:p>
          <a:p>
            <a:pPr>
              <a:spcBef>
                <a:spcPct val="0"/>
              </a:spcBef>
              <a:spcAft>
                <a:spcPts val="600"/>
              </a:spcAft>
            </a:pPr>
            <a:r>
              <a:rPr lang="en-US" altLang="en-US" dirty="0">
                <a:ea typeface="ＭＳ Ｐゴシック" charset="-128"/>
              </a:rPr>
              <a:t>Districts must request and receive parent surveys from the Cal-SCHLS Regional Center.</a:t>
            </a:r>
            <a:r>
              <a:rPr lang="en-US" altLang="en-US" b="1" dirty="0">
                <a:ea typeface="ＭＳ Ｐゴシック" charset="-128"/>
              </a:rPr>
              <a:t> </a:t>
            </a:r>
            <a:r>
              <a:rPr lang="en-US" altLang="en-US" dirty="0">
                <a:ea typeface="ＭＳ Ｐゴシック" charset="-128"/>
              </a:rPr>
              <a:t>The parent survey cannot be copied.</a:t>
            </a:r>
            <a:r>
              <a:rPr lang="en-US" altLang="en-US" b="1" dirty="0">
                <a:ea typeface="ＭＳ Ｐゴシック" charset="-128"/>
              </a:rPr>
              <a:t>  </a:t>
            </a:r>
          </a:p>
          <a:p>
            <a:pPr>
              <a:spcBef>
                <a:spcPct val="0"/>
              </a:spcBef>
              <a:spcAft>
                <a:spcPts val="600"/>
              </a:spcAft>
            </a:pPr>
            <a:r>
              <a:rPr lang="en-US" altLang="en-US" dirty="0">
                <a:ea typeface="ＭＳ Ｐゴシック" charset="-128"/>
              </a:rPr>
              <a:t>Administration of the paper survey is more challenging, because forms must get out to the parents,</a:t>
            </a:r>
            <a:r>
              <a:rPr lang="en-US" altLang="en-US" b="1" dirty="0">
                <a:ea typeface="ＭＳ Ｐゴシック" charset="-128"/>
              </a:rPr>
              <a:t> </a:t>
            </a:r>
            <a:r>
              <a:rPr lang="en-US" altLang="en-US" dirty="0">
                <a:ea typeface="ＭＳ Ｐゴシック" charset="-128"/>
              </a:rPr>
              <a:t>as well as back to the school or district. </a:t>
            </a:r>
          </a:p>
          <a:p>
            <a:pPr>
              <a:spcBef>
                <a:spcPct val="0"/>
              </a:spcBef>
              <a:spcAft>
                <a:spcPts val="600"/>
              </a:spcAft>
            </a:pPr>
            <a:r>
              <a:rPr lang="en-US" altLang="en-US" dirty="0">
                <a:solidFill>
                  <a:srgbClr val="FF0000"/>
                </a:solidFill>
                <a:ea typeface="ＭＳ Ｐゴシック" charset="-128"/>
              </a:rPr>
              <a:t>Provide return envelopes so the surveys can be returned anonymously</a:t>
            </a:r>
          </a:p>
          <a:p>
            <a:pPr>
              <a:spcBef>
                <a:spcPct val="0"/>
              </a:spcBef>
              <a:spcAft>
                <a:spcPts val="600"/>
              </a:spcAft>
            </a:pPr>
            <a:endParaRPr lang="en-US" altLang="en-US" sz="1800" dirty="0">
              <a:ea typeface="ＭＳ Ｐゴシック" charset="-128"/>
            </a:endParaRPr>
          </a:p>
          <a:p>
            <a:endParaRPr lang="en-US" altLang="en-US" sz="1800" dirty="0">
              <a:ea typeface="ＭＳ Ｐゴシック" charset="-128"/>
            </a:endParaRPr>
          </a:p>
          <a:p>
            <a:endParaRPr lang="en-US" altLang="en-US" sz="1800" dirty="0">
              <a:ea typeface="ＭＳ Ｐゴシック" charset="-128"/>
            </a:endParaRPr>
          </a:p>
          <a:p>
            <a:endParaRPr lang="en-US" altLang="en-US" dirty="0">
              <a:ea typeface="ＭＳ Ｐゴシック" charset="-128"/>
            </a:endParaRPr>
          </a:p>
        </p:txBody>
      </p:sp>
      <p:sp>
        <p:nvSpPr>
          <p:cNvPr id="1105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300">
                <a:solidFill>
                  <a:srgbClr val="000054"/>
                </a:solidFill>
                <a:latin typeface="Arial" charset="0"/>
                <a:ea typeface="ＭＳ Ｐゴシック" charset="-128"/>
              </a:defRPr>
            </a:lvl1pPr>
            <a:lvl2pPr marL="742950" indent="-285750" defTabSz="923925">
              <a:defRPr sz="1300">
                <a:solidFill>
                  <a:srgbClr val="000054"/>
                </a:solidFill>
                <a:latin typeface="Arial" charset="0"/>
                <a:ea typeface="ＭＳ Ｐゴシック" charset="-128"/>
              </a:defRPr>
            </a:lvl2pPr>
            <a:lvl3pPr marL="1143000" indent="-228600" defTabSz="923925">
              <a:defRPr sz="1300">
                <a:solidFill>
                  <a:srgbClr val="000054"/>
                </a:solidFill>
                <a:latin typeface="Arial" charset="0"/>
                <a:ea typeface="ＭＳ Ｐゴシック" charset="-128"/>
              </a:defRPr>
            </a:lvl3pPr>
            <a:lvl4pPr marL="1600200" indent="-228600" defTabSz="923925">
              <a:defRPr sz="1300">
                <a:solidFill>
                  <a:srgbClr val="000054"/>
                </a:solidFill>
                <a:latin typeface="Arial" charset="0"/>
                <a:ea typeface="ＭＳ Ｐゴシック" charset="-128"/>
              </a:defRPr>
            </a:lvl4pPr>
            <a:lvl5pPr marL="2057400" indent="-228600" defTabSz="923925">
              <a:defRPr sz="1300">
                <a:solidFill>
                  <a:srgbClr val="000054"/>
                </a:solidFill>
                <a:latin typeface="Arial" charset="0"/>
                <a:ea typeface="ＭＳ Ｐゴシック" charset="-128"/>
              </a:defRPr>
            </a:lvl5pPr>
            <a:lvl6pPr marL="2514600" indent="-228600" defTabSz="923925" eaLnBrk="0" fontAlgn="base" hangingPunct="0">
              <a:spcBef>
                <a:spcPct val="0"/>
              </a:spcBef>
              <a:spcAft>
                <a:spcPct val="0"/>
              </a:spcAft>
              <a:defRPr sz="1300">
                <a:solidFill>
                  <a:srgbClr val="000054"/>
                </a:solidFill>
                <a:latin typeface="Arial" charset="0"/>
                <a:ea typeface="ＭＳ Ｐゴシック" charset="-128"/>
              </a:defRPr>
            </a:lvl6pPr>
            <a:lvl7pPr marL="2971800" indent="-228600" defTabSz="923925" eaLnBrk="0" fontAlgn="base" hangingPunct="0">
              <a:spcBef>
                <a:spcPct val="0"/>
              </a:spcBef>
              <a:spcAft>
                <a:spcPct val="0"/>
              </a:spcAft>
              <a:defRPr sz="1300">
                <a:solidFill>
                  <a:srgbClr val="000054"/>
                </a:solidFill>
                <a:latin typeface="Arial" charset="0"/>
                <a:ea typeface="ＭＳ Ｐゴシック" charset="-128"/>
              </a:defRPr>
            </a:lvl7pPr>
            <a:lvl8pPr marL="3429000" indent="-228600" defTabSz="923925" eaLnBrk="0" fontAlgn="base" hangingPunct="0">
              <a:spcBef>
                <a:spcPct val="0"/>
              </a:spcBef>
              <a:spcAft>
                <a:spcPct val="0"/>
              </a:spcAft>
              <a:defRPr sz="1300">
                <a:solidFill>
                  <a:srgbClr val="000054"/>
                </a:solidFill>
                <a:latin typeface="Arial" charset="0"/>
                <a:ea typeface="ＭＳ Ｐゴシック" charset="-128"/>
              </a:defRPr>
            </a:lvl8pPr>
            <a:lvl9pPr marL="3886200" indent="-228600" defTabSz="923925" eaLnBrk="0" fontAlgn="base" hangingPunct="0">
              <a:spcBef>
                <a:spcPct val="0"/>
              </a:spcBef>
              <a:spcAft>
                <a:spcPct val="0"/>
              </a:spcAft>
              <a:defRPr sz="1300">
                <a:solidFill>
                  <a:srgbClr val="000054"/>
                </a:solidFill>
                <a:latin typeface="Arial" charset="0"/>
                <a:ea typeface="ＭＳ Ｐゴシック" charset="-128"/>
              </a:defRPr>
            </a:lvl9pPr>
          </a:lstStyle>
          <a:p>
            <a:fld id="{1EC83F21-A4FC-194F-9FD6-E77A4AD9D1E2}" type="slidenum">
              <a:rPr lang="en-US" altLang="en-US" sz="1200"/>
              <a:pPr/>
              <a:t>37</a:t>
            </a:fld>
            <a:endParaRPr lang="en-US" altLang="en-US" sz="1200"/>
          </a:p>
        </p:txBody>
      </p:sp>
    </p:spTree>
    <p:extLst>
      <p:ext uri="{BB962C8B-B14F-4D97-AF65-F5344CB8AC3E}">
        <p14:creationId xmlns:p14="http://schemas.microsoft.com/office/powerpoint/2010/main" val="351547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6F15DBE-61FA-C440-80BC-36951976B77C}" type="slidenum">
              <a:rPr lang="en-US" altLang="en-US" smtClean="0"/>
              <a:pPr>
                <a:defRPr/>
              </a:pPr>
              <a:t>38</a:t>
            </a:fld>
            <a:endParaRPr lang="en-US" altLang="en-US"/>
          </a:p>
        </p:txBody>
      </p:sp>
    </p:spTree>
    <p:extLst>
      <p:ext uri="{BB962C8B-B14F-4D97-AF65-F5344CB8AC3E}">
        <p14:creationId xmlns:p14="http://schemas.microsoft.com/office/powerpoint/2010/main" val="1880276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sz="1200" dirty="0" err="1" smtClean="0">
                <a:ea typeface="ＭＳ Ｐゴシック" charset="-128"/>
              </a:rPr>
              <a:t>CalSCHLS</a:t>
            </a:r>
            <a:r>
              <a:rPr lang="en-US" altLang="en-US" sz="1200" dirty="0" smtClean="0">
                <a:ea typeface="ＭＳ Ｐゴシック" charset="-128"/>
              </a:rPr>
              <a:t> users can also request a user-friendly School Climate Report Card, with a summary index, to help guide LCAP work.  Here’s sample from the School Climate Report Card for Secondary Schools developed for the California Dept. of Education’s Safe and Supportive School—S3—program based on the data from the CHKS Core Module.   Middle and high schools that request their own report card as a custom service ($100 fee).  It includes a single score School Climate Index, the percentile that their SCI ranks in the state, and a graph depicting their state percentile for the SCI and the school climate dimensions and sub-dimensions that we just described. School can use the report card to assess needs, monitor changes from year to year, and evaluate the impact of interventions.  </a:t>
            </a:r>
          </a:p>
          <a:p>
            <a:pPr>
              <a:defRPr/>
            </a:pPr>
            <a:endParaRPr lang="en-US" altLang="en-US" sz="1200" dirty="0" smtClean="0">
              <a:ea typeface="ＭＳ Ｐゴシック" charset="-128"/>
            </a:endParaRPr>
          </a:p>
          <a:p>
            <a:pPr>
              <a:defRPr/>
            </a:pPr>
            <a:r>
              <a:rPr lang="en-US" altLang="en-US" sz="1200" dirty="0" smtClean="0">
                <a:ea typeface="ＭＳ Ｐゴシック" charset="-128"/>
              </a:rPr>
              <a:t>The summary School Climate Index (SCI) helps schools gain an overview to and monitor their improvement efforts in regard to overall climate and eight crucial domains, summarizing 120 items.  It measures the degree to which students are supported — that they experience caring adult relationships are held to high expectations, and engage in meaningful participation — that they feel connected to and safe at school, that they experience low levels of harassment and victimization, and that students do not engage in violence and substance use at school.  Thus the report card is useful for both monitoring climate and safety, but also engagement.</a:t>
            </a:r>
          </a:p>
          <a:p>
            <a:pPr>
              <a:defRPr/>
            </a:pPr>
            <a:r>
              <a:rPr lang="en-US" altLang="en-US" sz="1200" dirty="0" smtClean="0">
                <a:ea typeface="ＭＳ Ｐゴシック" charset="-128"/>
              </a:rPr>
              <a:t>Each student who completes the survey gets a single score on each of these eight sub-dimensions. In a school, all the student scores are averaged together to create a single school score for each to eight sub-dimensions. These are then averaged to create single school scores for the two supports and engagement and violence, victimization, and substance use dimensions. And finally, these two are averaged and combined to produce the SCI. The SCI is normed on data from all California schools. It ranges from 100 to 500, and an average school has a SCI of 300. </a:t>
            </a:r>
          </a:p>
          <a:p>
            <a:pPr>
              <a:defRPr/>
            </a:pPr>
            <a:endParaRPr lang="en-US" altLang="en-US" sz="1200" dirty="0" smtClean="0">
              <a:ea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B6F15DBE-61FA-C440-80BC-36951976B77C}" type="slidenum">
              <a:rPr lang="en-US" altLang="en-US" smtClean="0"/>
              <a:pPr>
                <a:defRPr/>
              </a:pPr>
              <a:t>39</a:t>
            </a:fld>
            <a:endParaRPr lang="en-US" altLang="en-US"/>
          </a:p>
        </p:txBody>
      </p:sp>
    </p:spTree>
    <p:extLst>
      <p:ext uri="{BB962C8B-B14F-4D97-AF65-F5344CB8AC3E}">
        <p14:creationId xmlns:p14="http://schemas.microsoft.com/office/powerpoint/2010/main" val="12998300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workshops carry</a:t>
            </a:r>
            <a:r>
              <a:rPr lang="en-US" baseline="0" dirty="0" smtClean="0"/>
              <a:t> the CDE supported fee of </a:t>
            </a:r>
            <a:r>
              <a:rPr lang="en-US" sz="1200" b="0" i="0" u="none" strike="noStrike" kern="1200" baseline="0" dirty="0" smtClean="0">
                <a:solidFill>
                  <a:schemeClr val="tx1"/>
                </a:solidFill>
                <a:latin typeface="Times" charset="0"/>
                <a:ea typeface="ＭＳ Ｐゴシック" pitchFamily="-112" charset="-128"/>
                <a:cs typeface="ＭＳ Ｐゴシック" pitchFamily="-112" charset="-128"/>
              </a:rPr>
              <a:t>$125 per hour (preparation, travel, and presentation </a:t>
            </a:r>
            <a:r>
              <a:rPr lang="en-US" sz="1200" b="0" i="0" u="none" strike="noStrike" kern="1200" baseline="0" smtClean="0">
                <a:solidFill>
                  <a:schemeClr val="tx1"/>
                </a:solidFill>
                <a:latin typeface="Times" charset="0"/>
                <a:ea typeface="ＭＳ Ｐゴシック" pitchFamily="-112" charset="-128"/>
                <a:cs typeface="ＭＳ Ｐゴシック" pitchFamily="-112" charset="-128"/>
              </a:rPr>
              <a:t>time), plus travel expenses.</a:t>
            </a:r>
            <a:endParaRPr lang="en-US" dirty="0"/>
          </a:p>
        </p:txBody>
      </p:sp>
      <p:sp>
        <p:nvSpPr>
          <p:cNvPr id="4" name="Slide Number Placeholder 3"/>
          <p:cNvSpPr>
            <a:spLocks noGrp="1"/>
          </p:cNvSpPr>
          <p:nvPr>
            <p:ph type="sldNum" sz="quarter" idx="10"/>
          </p:nvPr>
        </p:nvSpPr>
        <p:spPr/>
        <p:txBody>
          <a:bodyPr/>
          <a:lstStyle/>
          <a:p>
            <a:pPr>
              <a:defRPr/>
            </a:pPr>
            <a:fld id="{B6F15DBE-61FA-C440-80BC-36951976B77C}" type="slidenum">
              <a:rPr lang="en-US" altLang="en-US" smtClean="0"/>
              <a:pPr>
                <a:defRPr/>
              </a:pPr>
              <a:t>41</a:t>
            </a:fld>
            <a:endParaRPr lang="en-US" altLang="en-US"/>
          </a:p>
        </p:txBody>
      </p:sp>
    </p:spTree>
    <p:extLst>
      <p:ext uri="{BB962C8B-B14F-4D97-AF65-F5344CB8AC3E}">
        <p14:creationId xmlns:p14="http://schemas.microsoft.com/office/powerpoint/2010/main" val="524777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300">
                <a:solidFill>
                  <a:srgbClr val="000054"/>
                </a:solidFill>
                <a:latin typeface="Arial" charset="0"/>
                <a:ea typeface="ＭＳ Ｐゴシック" charset="-128"/>
              </a:defRPr>
            </a:lvl1pPr>
            <a:lvl2pPr marL="742950" indent="-285750" defTabSz="923925">
              <a:defRPr sz="1300">
                <a:solidFill>
                  <a:srgbClr val="000054"/>
                </a:solidFill>
                <a:latin typeface="Arial" charset="0"/>
                <a:ea typeface="ＭＳ Ｐゴシック" charset="-128"/>
              </a:defRPr>
            </a:lvl2pPr>
            <a:lvl3pPr marL="1143000" indent="-228600" defTabSz="923925">
              <a:defRPr sz="1300">
                <a:solidFill>
                  <a:srgbClr val="000054"/>
                </a:solidFill>
                <a:latin typeface="Arial" charset="0"/>
                <a:ea typeface="ＭＳ Ｐゴシック" charset="-128"/>
              </a:defRPr>
            </a:lvl3pPr>
            <a:lvl4pPr marL="1600200" indent="-228600" defTabSz="923925">
              <a:defRPr sz="1300">
                <a:solidFill>
                  <a:srgbClr val="000054"/>
                </a:solidFill>
                <a:latin typeface="Arial" charset="0"/>
                <a:ea typeface="ＭＳ Ｐゴシック" charset="-128"/>
              </a:defRPr>
            </a:lvl4pPr>
            <a:lvl5pPr marL="2057400" indent="-228600" defTabSz="923925">
              <a:defRPr sz="1300">
                <a:solidFill>
                  <a:srgbClr val="000054"/>
                </a:solidFill>
                <a:latin typeface="Arial" charset="0"/>
                <a:ea typeface="ＭＳ Ｐゴシック" charset="-128"/>
              </a:defRPr>
            </a:lvl5pPr>
            <a:lvl6pPr marL="2514600" indent="-228600" defTabSz="923925" eaLnBrk="0" fontAlgn="base" hangingPunct="0">
              <a:spcBef>
                <a:spcPct val="0"/>
              </a:spcBef>
              <a:spcAft>
                <a:spcPct val="0"/>
              </a:spcAft>
              <a:defRPr sz="1300">
                <a:solidFill>
                  <a:srgbClr val="000054"/>
                </a:solidFill>
                <a:latin typeface="Arial" charset="0"/>
                <a:ea typeface="ＭＳ Ｐゴシック" charset="-128"/>
              </a:defRPr>
            </a:lvl6pPr>
            <a:lvl7pPr marL="2971800" indent="-228600" defTabSz="923925" eaLnBrk="0" fontAlgn="base" hangingPunct="0">
              <a:spcBef>
                <a:spcPct val="0"/>
              </a:spcBef>
              <a:spcAft>
                <a:spcPct val="0"/>
              </a:spcAft>
              <a:defRPr sz="1300">
                <a:solidFill>
                  <a:srgbClr val="000054"/>
                </a:solidFill>
                <a:latin typeface="Arial" charset="0"/>
                <a:ea typeface="ＭＳ Ｐゴシック" charset="-128"/>
              </a:defRPr>
            </a:lvl7pPr>
            <a:lvl8pPr marL="3429000" indent="-228600" defTabSz="923925" eaLnBrk="0" fontAlgn="base" hangingPunct="0">
              <a:spcBef>
                <a:spcPct val="0"/>
              </a:spcBef>
              <a:spcAft>
                <a:spcPct val="0"/>
              </a:spcAft>
              <a:defRPr sz="1300">
                <a:solidFill>
                  <a:srgbClr val="000054"/>
                </a:solidFill>
                <a:latin typeface="Arial" charset="0"/>
                <a:ea typeface="ＭＳ Ｐゴシック" charset="-128"/>
              </a:defRPr>
            </a:lvl8pPr>
            <a:lvl9pPr marL="3886200" indent="-228600" defTabSz="923925" eaLnBrk="0" fontAlgn="base" hangingPunct="0">
              <a:spcBef>
                <a:spcPct val="0"/>
              </a:spcBef>
              <a:spcAft>
                <a:spcPct val="0"/>
              </a:spcAft>
              <a:defRPr sz="1300">
                <a:solidFill>
                  <a:srgbClr val="000054"/>
                </a:solidFill>
                <a:latin typeface="Arial" charset="0"/>
                <a:ea typeface="ＭＳ Ｐゴシック" charset="-128"/>
              </a:defRPr>
            </a:lvl9pPr>
          </a:lstStyle>
          <a:p>
            <a:fld id="{446DF0A3-5777-144E-8DB5-5DCE29121CC0}" type="slidenum">
              <a:rPr lang="en-US" altLang="en-US" sz="1200">
                <a:solidFill>
                  <a:schemeClr val="tx1"/>
                </a:solidFill>
                <a:latin typeface="Times" charset="0"/>
              </a:rPr>
              <a:pPr/>
              <a:t>43</a:t>
            </a:fld>
            <a:endParaRPr lang="en-US" altLang="en-US" sz="1200">
              <a:solidFill>
                <a:schemeClr val="tx1"/>
              </a:solidFill>
              <a:latin typeface="Times"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476990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charset="-128"/>
              </a:rPr>
              <a:t>These surveys provide schools and districts with critical information about the learning and teaching environment, the health and well-being of students, and supports for parents, school staff, and students that foster learning and school success. When used together, data from these three surveys help assess the needs, concerns, and successes of the whole school community – teachers, students, and parents – and allow schools and districts to compare perceptions about the status of these areas across stakeholder groups.</a:t>
            </a:r>
          </a:p>
          <a:p>
            <a:endParaRPr lang="en-US" altLang="en-US">
              <a:ea typeface="ＭＳ Ｐゴシック" charset="-128"/>
            </a:endParaRPr>
          </a:p>
        </p:txBody>
      </p:sp>
      <p:sp>
        <p:nvSpPr>
          <p:cNvPr id="348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300">
                <a:solidFill>
                  <a:srgbClr val="000054"/>
                </a:solidFill>
                <a:latin typeface="Arial" charset="0"/>
                <a:ea typeface="ＭＳ Ｐゴシック" charset="-128"/>
              </a:defRPr>
            </a:lvl1pPr>
            <a:lvl2pPr marL="742950" indent="-285750" defTabSz="923925">
              <a:defRPr sz="1300">
                <a:solidFill>
                  <a:srgbClr val="000054"/>
                </a:solidFill>
                <a:latin typeface="Arial" charset="0"/>
                <a:ea typeface="ＭＳ Ｐゴシック" charset="-128"/>
              </a:defRPr>
            </a:lvl2pPr>
            <a:lvl3pPr marL="1143000" indent="-228600" defTabSz="923925">
              <a:defRPr sz="1300">
                <a:solidFill>
                  <a:srgbClr val="000054"/>
                </a:solidFill>
                <a:latin typeface="Arial" charset="0"/>
                <a:ea typeface="ＭＳ Ｐゴシック" charset="-128"/>
              </a:defRPr>
            </a:lvl3pPr>
            <a:lvl4pPr marL="1600200" indent="-228600" defTabSz="923925">
              <a:defRPr sz="1300">
                <a:solidFill>
                  <a:srgbClr val="000054"/>
                </a:solidFill>
                <a:latin typeface="Arial" charset="0"/>
                <a:ea typeface="ＭＳ Ｐゴシック" charset="-128"/>
              </a:defRPr>
            </a:lvl4pPr>
            <a:lvl5pPr marL="2057400" indent="-228600" defTabSz="923925">
              <a:defRPr sz="1300">
                <a:solidFill>
                  <a:srgbClr val="000054"/>
                </a:solidFill>
                <a:latin typeface="Arial" charset="0"/>
                <a:ea typeface="ＭＳ Ｐゴシック" charset="-128"/>
              </a:defRPr>
            </a:lvl5pPr>
            <a:lvl6pPr marL="2514600" indent="-228600" defTabSz="923925" eaLnBrk="0" fontAlgn="base" hangingPunct="0">
              <a:spcBef>
                <a:spcPct val="0"/>
              </a:spcBef>
              <a:spcAft>
                <a:spcPct val="0"/>
              </a:spcAft>
              <a:defRPr sz="1300">
                <a:solidFill>
                  <a:srgbClr val="000054"/>
                </a:solidFill>
                <a:latin typeface="Arial" charset="0"/>
                <a:ea typeface="ＭＳ Ｐゴシック" charset="-128"/>
              </a:defRPr>
            </a:lvl6pPr>
            <a:lvl7pPr marL="2971800" indent="-228600" defTabSz="923925" eaLnBrk="0" fontAlgn="base" hangingPunct="0">
              <a:spcBef>
                <a:spcPct val="0"/>
              </a:spcBef>
              <a:spcAft>
                <a:spcPct val="0"/>
              </a:spcAft>
              <a:defRPr sz="1300">
                <a:solidFill>
                  <a:srgbClr val="000054"/>
                </a:solidFill>
                <a:latin typeface="Arial" charset="0"/>
                <a:ea typeface="ＭＳ Ｐゴシック" charset="-128"/>
              </a:defRPr>
            </a:lvl7pPr>
            <a:lvl8pPr marL="3429000" indent="-228600" defTabSz="923925" eaLnBrk="0" fontAlgn="base" hangingPunct="0">
              <a:spcBef>
                <a:spcPct val="0"/>
              </a:spcBef>
              <a:spcAft>
                <a:spcPct val="0"/>
              </a:spcAft>
              <a:defRPr sz="1300">
                <a:solidFill>
                  <a:srgbClr val="000054"/>
                </a:solidFill>
                <a:latin typeface="Arial" charset="0"/>
                <a:ea typeface="ＭＳ Ｐゴシック" charset="-128"/>
              </a:defRPr>
            </a:lvl8pPr>
            <a:lvl9pPr marL="3886200" indent="-228600" defTabSz="923925" eaLnBrk="0" fontAlgn="base" hangingPunct="0">
              <a:spcBef>
                <a:spcPct val="0"/>
              </a:spcBef>
              <a:spcAft>
                <a:spcPct val="0"/>
              </a:spcAft>
              <a:defRPr sz="1300">
                <a:solidFill>
                  <a:srgbClr val="000054"/>
                </a:solidFill>
                <a:latin typeface="Arial" charset="0"/>
                <a:ea typeface="ＭＳ Ｐゴシック" charset="-128"/>
              </a:defRPr>
            </a:lvl9pPr>
          </a:lstStyle>
          <a:p>
            <a:fld id="{BD718734-06BD-1C4D-8232-272213A6386F}" type="slidenum">
              <a:rPr lang="en-US" altLang="en-US" sz="1200"/>
              <a:pPr/>
              <a:t>3</a:t>
            </a:fld>
            <a:endParaRPr lang="en-US" altLang="en-US" sz="1200"/>
          </a:p>
        </p:txBody>
      </p:sp>
    </p:spTree>
    <p:extLst>
      <p:ext uri="{BB962C8B-B14F-4D97-AF65-F5344CB8AC3E}">
        <p14:creationId xmlns:p14="http://schemas.microsoft.com/office/powerpoint/2010/main" val="1630818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55000" lnSpcReduction="20000"/>
          </a:bodyPr>
          <a:lstStyle/>
          <a:p>
            <a:pPr>
              <a:defRPr/>
            </a:pPr>
            <a:r>
              <a:rPr lang="en-US" dirty="0" smtClean="0"/>
              <a:t>There are over 120 questions on the CHKS that ask students about a variety of behaviors, attitudes, and perceptions. It’s difficult to make decisions based on 120 questions, but we can use all of the valuable information that we get from these questions to identify underlying dimensions of school climate. Several analyses have been conducted over the years to identify dimensions—or factors—around which the survey items cohere. There are two general dimensions that emerged:   “student supports and engagement,’” on the one hand and “violence, victimization, and substance use,” on the other.  These are the two major dimensions of school climate. </a:t>
            </a:r>
          </a:p>
          <a:p>
            <a:pPr>
              <a:defRPr/>
            </a:pPr>
            <a:endParaRPr lang="en-US" dirty="0" smtClean="0"/>
          </a:p>
          <a:p>
            <a:pPr>
              <a:defRPr/>
            </a:pPr>
            <a:r>
              <a:rPr lang="en-US" dirty="0" smtClean="0"/>
              <a:t>These two major dimensions can be further broken down into sub-dimensions to give an even more nuanced understanding of the important components of school climate. Under supports and engagement, there are four sub-dimensions: </a:t>
            </a:r>
          </a:p>
          <a:p>
            <a:pPr marL="228596" indent="-228596">
              <a:buFontTx/>
              <a:buAutoNum type="arabicParenBoth"/>
              <a:defRPr/>
            </a:pPr>
            <a:r>
              <a:rPr lang="en-US" dirty="0" smtClean="0"/>
              <a:t>High expectations and caring relationships, which refers to the degree that students feel that adults in the school care about them and believe that they can be a success;</a:t>
            </a:r>
          </a:p>
          <a:p>
            <a:pPr marL="228596" indent="-228596">
              <a:buFontTx/>
              <a:buAutoNum type="arabicParenBoth"/>
              <a:defRPr/>
            </a:pPr>
            <a:r>
              <a:rPr lang="en-US" dirty="0" smtClean="0"/>
              <a:t>Opportunities for meaningful participation, or the availability of activities for students to express voice and make a difference at their school;</a:t>
            </a:r>
          </a:p>
          <a:p>
            <a:pPr marL="228596" indent="-228596">
              <a:buFontTx/>
              <a:buAutoNum type="arabicParenBoth"/>
              <a:defRPr/>
            </a:pPr>
            <a:r>
              <a:rPr lang="en-US" dirty="0" smtClean="0"/>
              <a:t>Perceived school safety; and</a:t>
            </a:r>
          </a:p>
          <a:p>
            <a:pPr marL="228596" indent="-228596">
              <a:buFontTx/>
              <a:buAutoNum type="arabicParenBoth"/>
              <a:defRPr/>
            </a:pPr>
            <a:r>
              <a:rPr lang="en-US" dirty="0" smtClean="0"/>
              <a:t>School connectedness, or how much students feel a part of a larger, positive school community.</a:t>
            </a:r>
          </a:p>
          <a:p>
            <a:pPr marL="228596" indent="-228596">
              <a:defRPr/>
            </a:pPr>
            <a:endParaRPr lang="en-US" dirty="0" smtClean="0"/>
          </a:p>
          <a:p>
            <a:pPr marL="228596" indent="-228596">
              <a:defRPr/>
            </a:pPr>
            <a:r>
              <a:rPr lang="en-US" dirty="0" smtClean="0"/>
              <a:t>Under violence, victimization, and substance use, there are also four sub-dimensions:</a:t>
            </a:r>
          </a:p>
          <a:p>
            <a:pPr marL="228596" indent="-228596">
              <a:buFontTx/>
              <a:buAutoNum type="arabicParenBoth"/>
              <a:defRPr/>
            </a:pPr>
            <a:r>
              <a:rPr lang="en-US" dirty="0" smtClean="0"/>
              <a:t>Violence perpetration, or the frequency of delinquent behavior like fighting or vandalism at school;</a:t>
            </a:r>
          </a:p>
          <a:p>
            <a:pPr marL="228596" indent="-228596">
              <a:buFontTx/>
              <a:buAutoNum type="arabicParenBoth"/>
              <a:defRPr/>
            </a:pPr>
            <a:r>
              <a:rPr lang="en-US" dirty="0" smtClean="0"/>
              <a:t>Violence victimization, or the frequency of being teased or assaulted at school;</a:t>
            </a:r>
          </a:p>
          <a:p>
            <a:pPr marL="228596" indent="-228596">
              <a:buFontTx/>
              <a:buAutoNum type="arabicParenBoth"/>
              <a:defRPr/>
            </a:pPr>
            <a:r>
              <a:rPr lang="en-US" dirty="0" smtClean="0"/>
              <a:t>Harassment or bullying, generally and based on different forms of identity; and</a:t>
            </a:r>
          </a:p>
          <a:p>
            <a:pPr marL="228596" indent="-228596">
              <a:buFontTx/>
              <a:buAutoNum type="arabicParenBoth"/>
              <a:defRPr/>
            </a:pPr>
            <a:r>
              <a:rPr lang="en-US" dirty="0" smtClean="0"/>
              <a:t>Substance use on school property. </a:t>
            </a:r>
          </a:p>
          <a:p>
            <a:pPr marL="228596" indent="-228596">
              <a:defRPr/>
            </a:pPr>
            <a:endParaRPr lang="en-US" dirty="0" smtClean="0"/>
          </a:p>
          <a:p>
            <a:pPr>
              <a:defRPr/>
            </a:pPr>
            <a:r>
              <a:rPr lang="en-US" dirty="0" smtClean="0"/>
              <a:t>Each student who completes the survey gets a single score on each of these eight sub-dimensions. In a school, all the student scores are averaged together to create a single school score for each to eight sub-dimensions. These are then averaged to create single school scores for the two supports and engagement and violence, victimization, and substance use dimensions. And finally, these two are averaged and combined with a school’s truancy rate to create a single school score for overall school climate, which we refer to as the “School Climate Index” or SCI. The SCI was developed for the California Department of Education’s Safe and Supportive Schools program and included on a School Climate Report Card that schools that participate in the program receive annually to help them monitor climate. The SCI is </a:t>
            </a:r>
            <a:r>
              <a:rPr lang="en-US" dirty="0" err="1" smtClean="0"/>
              <a:t>normed</a:t>
            </a:r>
            <a:r>
              <a:rPr lang="en-US" dirty="0" smtClean="0"/>
              <a:t> on data from all California schools. It ranges from 100 to 500, and an average school has a SCI of 300. </a:t>
            </a:r>
          </a:p>
        </p:txBody>
      </p:sp>
      <p:sp>
        <p:nvSpPr>
          <p:cNvPr id="450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300">
                <a:solidFill>
                  <a:srgbClr val="000054"/>
                </a:solidFill>
                <a:latin typeface="Arial" charset="0"/>
                <a:ea typeface="ＭＳ Ｐゴシック" charset="-128"/>
              </a:defRPr>
            </a:lvl1pPr>
            <a:lvl2pPr marL="742950" indent="-285750" defTabSz="923925">
              <a:defRPr sz="1300">
                <a:solidFill>
                  <a:srgbClr val="000054"/>
                </a:solidFill>
                <a:latin typeface="Arial" charset="0"/>
                <a:ea typeface="ＭＳ Ｐゴシック" charset="-128"/>
              </a:defRPr>
            </a:lvl2pPr>
            <a:lvl3pPr marL="1143000" indent="-228600" defTabSz="923925">
              <a:defRPr sz="1300">
                <a:solidFill>
                  <a:srgbClr val="000054"/>
                </a:solidFill>
                <a:latin typeface="Arial" charset="0"/>
                <a:ea typeface="ＭＳ Ｐゴシック" charset="-128"/>
              </a:defRPr>
            </a:lvl3pPr>
            <a:lvl4pPr marL="1600200" indent="-228600" defTabSz="923925">
              <a:defRPr sz="1300">
                <a:solidFill>
                  <a:srgbClr val="000054"/>
                </a:solidFill>
                <a:latin typeface="Arial" charset="0"/>
                <a:ea typeface="ＭＳ Ｐゴシック" charset="-128"/>
              </a:defRPr>
            </a:lvl4pPr>
            <a:lvl5pPr marL="2057400" indent="-228600" defTabSz="923925">
              <a:defRPr sz="1300">
                <a:solidFill>
                  <a:srgbClr val="000054"/>
                </a:solidFill>
                <a:latin typeface="Arial" charset="0"/>
                <a:ea typeface="ＭＳ Ｐゴシック" charset="-128"/>
              </a:defRPr>
            </a:lvl5pPr>
            <a:lvl6pPr marL="2514600" indent="-228600" defTabSz="923925" eaLnBrk="0" fontAlgn="base" hangingPunct="0">
              <a:spcBef>
                <a:spcPct val="0"/>
              </a:spcBef>
              <a:spcAft>
                <a:spcPct val="0"/>
              </a:spcAft>
              <a:defRPr sz="1300">
                <a:solidFill>
                  <a:srgbClr val="000054"/>
                </a:solidFill>
                <a:latin typeface="Arial" charset="0"/>
                <a:ea typeface="ＭＳ Ｐゴシック" charset="-128"/>
              </a:defRPr>
            </a:lvl6pPr>
            <a:lvl7pPr marL="2971800" indent="-228600" defTabSz="923925" eaLnBrk="0" fontAlgn="base" hangingPunct="0">
              <a:spcBef>
                <a:spcPct val="0"/>
              </a:spcBef>
              <a:spcAft>
                <a:spcPct val="0"/>
              </a:spcAft>
              <a:defRPr sz="1300">
                <a:solidFill>
                  <a:srgbClr val="000054"/>
                </a:solidFill>
                <a:latin typeface="Arial" charset="0"/>
                <a:ea typeface="ＭＳ Ｐゴシック" charset="-128"/>
              </a:defRPr>
            </a:lvl7pPr>
            <a:lvl8pPr marL="3429000" indent="-228600" defTabSz="923925" eaLnBrk="0" fontAlgn="base" hangingPunct="0">
              <a:spcBef>
                <a:spcPct val="0"/>
              </a:spcBef>
              <a:spcAft>
                <a:spcPct val="0"/>
              </a:spcAft>
              <a:defRPr sz="1300">
                <a:solidFill>
                  <a:srgbClr val="000054"/>
                </a:solidFill>
                <a:latin typeface="Arial" charset="0"/>
                <a:ea typeface="ＭＳ Ｐゴシック" charset="-128"/>
              </a:defRPr>
            </a:lvl8pPr>
            <a:lvl9pPr marL="3886200" indent="-228600" defTabSz="923925" eaLnBrk="0" fontAlgn="base" hangingPunct="0">
              <a:spcBef>
                <a:spcPct val="0"/>
              </a:spcBef>
              <a:spcAft>
                <a:spcPct val="0"/>
              </a:spcAft>
              <a:defRPr sz="1300">
                <a:solidFill>
                  <a:srgbClr val="000054"/>
                </a:solidFill>
                <a:latin typeface="Arial" charset="0"/>
                <a:ea typeface="ＭＳ Ｐゴシック" charset="-128"/>
              </a:defRPr>
            </a:lvl9pPr>
          </a:lstStyle>
          <a:p>
            <a:fld id="{C3B2DB50-F55B-8C44-84E7-F434C9AE5B57}" type="slidenum">
              <a:rPr lang="en-US" altLang="en-US" sz="1200"/>
              <a:pPr/>
              <a:t>4</a:t>
            </a:fld>
            <a:endParaRPr lang="en-US" altLang="en-US" sz="1200"/>
          </a:p>
        </p:txBody>
      </p:sp>
    </p:spTree>
    <p:extLst>
      <p:ext uri="{BB962C8B-B14F-4D97-AF65-F5344CB8AC3E}">
        <p14:creationId xmlns:p14="http://schemas.microsoft.com/office/powerpoint/2010/main" val="1610538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a:ln/>
        </p:spPr>
      </p:sp>
      <p:sp>
        <p:nvSpPr>
          <p:cNvPr id="389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charset="-128"/>
            </a:endParaRPr>
          </a:p>
          <a:p>
            <a:endParaRPr lang="en-US" altLang="en-US">
              <a:ea typeface="ＭＳ Ｐゴシック" charset="-128"/>
            </a:endParaRPr>
          </a:p>
        </p:txBody>
      </p:sp>
      <p:sp>
        <p:nvSpPr>
          <p:cNvPr id="389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300">
                <a:solidFill>
                  <a:srgbClr val="000054"/>
                </a:solidFill>
                <a:latin typeface="Arial" charset="0"/>
                <a:ea typeface="ＭＳ Ｐゴシック" charset="-128"/>
              </a:defRPr>
            </a:lvl1pPr>
            <a:lvl2pPr marL="742950" indent="-285750" defTabSz="923925">
              <a:defRPr sz="1300">
                <a:solidFill>
                  <a:srgbClr val="000054"/>
                </a:solidFill>
                <a:latin typeface="Arial" charset="0"/>
                <a:ea typeface="ＭＳ Ｐゴシック" charset="-128"/>
              </a:defRPr>
            </a:lvl2pPr>
            <a:lvl3pPr marL="1143000" indent="-228600" defTabSz="923925">
              <a:defRPr sz="1300">
                <a:solidFill>
                  <a:srgbClr val="000054"/>
                </a:solidFill>
                <a:latin typeface="Arial" charset="0"/>
                <a:ea typeface="ＭＳ Ｐゴシック" charset="-128"/>
              </a:defRPr>
            </a:lvl3pPr>
            <a:lvl4pPr marL="1600200" indent="-228600" defTabSz="923925">
              <a:defRPr sz="1300">
                <a:solidFill>
                  <a:srgbClr val="000054"/>
                </a:solidFill>
                <a:latin typeface="Arial" charset="0"/>
                <a:ea typeface="ＭＳ Ｐゴシック" charset="-128"/>
              </a:defRPr>
            </a:lvl4pPr>
            <a:lvl5pPr marL="2057400" indent="-228600" defTabSz="923925">
              <a:defRPr sz="1300">
                <a:solidFill>
                  <a:srgbClr val="000054"/>
                </a:solidFill>
                <a:latin typeface="Arial" charset="0"/>
                <a:ea typeface="ＭＳ Ｐゴシック" charset="-128"/>
              </a:defRPr>
            </a:lvl5pPr>
            <a:lvl6pPr marL="2514600" indent="-228600" defTabSz="923925" eaLnBrk="0" fontAlgn="base" hangingPunct="0">
              <a:spcBef>
                <a:spcPct val="0"/>
              </a:spcBef>
              <a:spcAft>
                <a:spcPct val="0"/>
              </a:spcAft>
              <a:defRPr sz="1300">
                <a:solidFill>
                  <a:srgbClr val="000054"/>
                </a:solidFill>
                <a:latin typeface="Arial" charset="0"/>
                <a:ea typeface="ＭＳ Ｐゴシック" charset="-128"/>
              </a:defRPr>
            </a:lvl6pPr>
            <a:lvl7pPr marL="2971800" indent="-228600" defTabSz="923925" eaLnBrk="0" fontAlgn="base" hangingPunct="0">
              <a:spcBef>
                <a:spcPct val="0"/>
              </a:spcBef>
              <a:spcAft>
                <a:spcPct val="0"/>
              </a:spcAft>
              <a:defRPr sz="1300">
                <a:solidFill>
                  <a:srgbClr val="000054"/>
                </a:solidFill>
                <a:latin typeface="Arial" charset="0"/>
                <a:ea typeface="ＭＳ Ｐゴシック" charset="-128"/>
              </a:defRPr>
            </a:lvl7pPr>
            <a:lvl8pPr marL="3429000" indent="-228600" defTabSz="923925" eaLnBrk="0" fontAlgn="base" hangingPunct="0">
              <a:spcBef>
                <a:spcPct val="0"/>
              </a:spcBef>
              <a:spcAft>
                <a:spcPct val="0"/>
              </a:spcAft>
              <a:defRPr sz="1300">
                <a:solidFill>
                  <a:srgbClr val="000054"/>
                </a:solidFill>
                <a:latin typeface="Arial" charset="0"/>
                <a:ea typeface="ＭＳ Ｐゴシック" charset="-128"/>
              </a:defRPr>
            </a:lvl8pPr>
            <a:lvl9pPr marL="3886200" indent="-228600" defTabSz="923925" eaLnBrk="0" fontAlgn="base" hangingPunct="0">
              <a:spcBef>
                <a:spcPct val="0"/>
              </a:spcBef>
              <a:spcAft>
                <a:spcPct val="0"/>
              </a:spcAft>
              <a:defRPr sz="1300">
                <a:solidFill>
                  <a:srgbClr val="000054"/>
                </a:solidFill>
                <a:latin typeface="Arial" charset="0"/>
                <a:ea typeface="ＭＳ Ｐゴシック" charset="-128"/>
              </a:defRPr>
            </a:lvl9pPr>
          </a:lstStyle>
          <a:p>
            <a:fld id="{47D93141-7E62-6946-8F0F-C4BB2FC7D71A}" type="slidenum">
              <a:rPr lang="en-US" altLang="en-US" sz="1200"/>
              <a:pPr/>
              <a:t>5</a:t>
            </a:fld>
            <a:endParaRPr lang="en-US" altLang="en-US" sz="1200"/>
          </a:p>
        </p:txBody>
      </p:sp>
    </p:spTree>
    <p:extLst>
      <p:ext uri="{BB962C8B-B14F-4D97-AF65-F5344CB8AC3E}">
        <p14:creationId xmlns:p14="http://schemas.microsoft.com/office/powerpoint/2010/main" val="409168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a:ln/>
        </p:spPr>
      </p:sp>
      <p:sp>
        <p:nvSpPr>
          <p:cNvPr id="409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charset="-128"/>
            </a:endParaRPr>
          </a:p>
          <a:p>
            <a:endParaRPr lang="en-US" altLang="en-US" dirty="0">
              <a:ea typeface="ＭＳ Ｐゴシック" charset="-128"/>
            </a:endParaRPr>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300">
                <a:solidFill>
                  <a:srgbClr val="000054"/>
                </a:solidFill>
                <a:latin typeface="Arial" charset="0"/>
                <a:ea typeface="ＭＳ Ｐゴシック" charset="-128"/>
              </a:defRPr>
            </a:lvl1pPr>
            <a:lvl2pPr marL="742950" indent="-285750" defTabSz="923925">
              <a:defRPr sz="1300">
                <a:solidFill>
                  <a:srgbClr val="000054"/>
                </a:solidFill>
                <a:latin typeface="Arial" charset="0"/>
                <a:ea typeface="ＭＳ Ｐゴシック" charset="-128"/>
              </a:defRPr>
            </a:lvl2pPr>
            <a:lvl3pPr marL="1143000" indent="-228600" defTabSz="923925">
              <a:defRPr sz="1300">
                <a:solidFill>
                  <a:srgbClr val="000054"/>
                </a:solidFill>
                <a:latin typeface="Arial" charset="0"/>
                <a:ea typeface="ＭＳ Ｐゴシック" charset="-128"/>
              </a:defRPr>
            </a:lvl3pPr>
            <a:lvl4pPr marL="1600200" indent="-228600" defTabSz="923925">
              <a:defRPr sz="1300">
                <a:solidFill>
                  <a:srgbClr val="000054"/>
                </a:solidFill>
                <a:latin typeface="Arial" charset="0"/>
                <a:ea typeface="ＭＳ Ｐゴシック" charset="-128"/>
              </a:defRPr>
            </a:lvl4pPr>
            <a:lvl5pPr marL="2057400" indent="-228600" defTabSz="923925">
              <a:defRPr sz="1300">
                <a:solidFill>
                  <a:srgbClr val="000054"/>
                </a:solidFill>
                <a:latin typeface="Arial" charset="0"/>
                <a:ea typeface="ＭＳ Ｐゴシック" charset="-128"/>
              </a:defRPr>
            </a:lvl5pPr>
            <a:lvl6pPr marL="2514600" indent="-228600" defTabSz="923925" eaLnBrk="0" fontAlgn="base" hangingPunct="0">
              <a:spcBef>
                <a:spcPct val="0"/>
              </a:spcBef>
              <a:spcAft>
                <a:spcPct val="0"/>
              </a:spcAft>
              <a:defRPr sz="1300">
                <a:solidFill>
                  <a:srgbClr val="000054"/>
                </a:solidFill>
                <a:latin typeface="Arial" charset="0"/>
                <a:ea typeface="ＭＳ Ｐゴシック" charset="-128"/>
              </a:defRPr>
            </a:lvl6pPr>
            <a:lvl7pPr marL="2971800" indent="-228600" defTabSz="923925" eaLnBrk="0" fontAlgn="base" hangingPunct="0">
              <a:spcBef>
                <a:spcPct val="0"/>
              </a:spcBef>
              <a:spcAft>
                <a:spcPct val="0"/>
              </a:spcAft>
              <a:defRPr sz="1300">
                <a:solidFill>
                  <a:srgbClr val="000054"/>
                </a:solidFill>
                <a:latin typeface="Arial" charset="0"/>
                <a:ea typeface="ＭＳ Ｐゴシック" charset="-128"/>
              </a:defRPr>
            </a:lvl7pPr>
            <a:lvl8pPr marL="3429000" indent="-228600" defTabSz="923925" eaLnBrk="0" fontAlgn="base" hangingPunct="0">
              <a:spcBef>
                <a:spcPct val="0"/>
              </a:spcBef>
              <a:spcAft>
                <a:spcPct val="0"/>
              </a:spcAft>
              <a:defRPr sz="1300">
                <a:solidFill>
                  <a:srgbClr val="000054"/>
                </a:solidFill>
                <a:latin typeface="Arial" charset="0"/>
                <a:ea typeface="ＭＳ Ｐゴシック" charset="-128"/>
              </a:defRPr>
            </a:lvl8pPr>
            <a:lvl9pPr marL="3886200" indent="-228600" defTabSz="923925" eaLnBrk="0" fontAlgn="base" hangingPunct="0">
              <a:spcBef>
                <a:spcPct val="0"/>
              </a:spcBef>
              <a:spcAft>
                <a:spcPct val="0"/>
              </a:spcAft>
              <a:defRPr sz="1300">
                <a:solidFill>
                  <a:srgbClr val="000054"/>
                </a:solidFill>
                <a:latin typeface="Arial" charset="0"/>
                <a:ea typeface="ＭＳ Ｐゴシック" charset="-128"/>
              </a:defRPr>
            </a:lvl9pPr>
          </a:lstStyle>
          <a:p>
            <a:fld id="{89A09D48-28B5-E144-AE63-F3CC88778F99}" type="slidenum">
              <a:rPr lang="en-US" altLang="en-US" sz="1200"/>
              <a:pPr/>
              <a:t>6</a:t>
            </a:fld>
            <a:endParaRPr lang="en-US" altLang="en-US" sz="1200"/>
          </a:p>
        </p:txBody>
      </p:sp>
    </p:spTree>
    <p:extLst>
      <p:ext uri="{BB962C8B-B14F-4D97-AF65-F5344CB8AC3E}">
        <p14:creationId xmlns:p14="http://schemas.microsoft.com/office/powerpoint/2010/main" val="1484957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a:ln/>
        </p:spPr>
      </p:sp>
      <p:sp>
        <p:nvSpPr>
          <p:cNvPr id="737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dirty="0">
                <a:ea typeface="ＭＳ Ｐゴシック" charset="-128"/>
              </a:rPr>
              <a:t>The single most valuable tool for developing, goal setting, monitoring, and improving LCAPs. </a:t>
            </a:r>
          </a:p>
          <a:p>
            <a:pPr>
              <a:buFontTx/>
              <a:buChar char="•"/>
            </a:pPr>
            <a:r>
              <a:rPr lang="en-US" altLang="en-US" dirty="0">
                <a:ea typeface="ＭＳ Ｐゴシック" charset="-128"/>
              </a:rPr>
              <a:t>Provides data to meet the majority of specific LCAP </a:t>
            </a:r>
            <a:r>
              <a:rPr lang="en-US" altLang="en-US" dirty="0">
                <a:solidFill>
                  <a:srgbClr val="FF0000"/>
                </a:solidFill>
                <a:ea typeface="ＭＳ Ｐゴシック" charset="-128"/>
              </a:rPr>
              <a:t>state-priority </a:t>
            </a:r>
            <a:r>
              <a:rPr lang="en-US" altLang="en-US" dirty="0">
                <a:ea typeface="ＭＳ Ｐゴシック" charset="-128"/>
              </a:rPr>
              <a:t>requirements and also to fulfill the overarching goals and spirit of the legislation.  </a:t>
            </a:r>
          </a:p>
          <a:p>
            <a:pPr>
              <a:lnSpc>
                <a:spcPct val="90000"/>
              </a:lnSpc>
            </a:pPr>
            <a:endParaRPr lang="en-US" altLang="en-US" dirty="0">
              <a:ea typeface="ＭＳ Ｐゴシック" charset="-128"/>
            </a:endParaRPr>
          </a:p>
          <a:p>
            <a:pPr>
              <a:lnSpc>
                <a:spcPct val="90000"/>
              </a:lnSpc>
            </a:pPr>
            <a:r>
              <a:rPr lang="en-US" altLang="en-US" dirty="0">
                <a:ea typeface="ＭＳ Ｐゴシック" charset="-128"/>
              </a:rPr>
              <a:t>Data essential to 4 of 8 specific state priorities:</a:t>
            </a:r>
          </a:p>
          <a:p>
            <a:pPr lvl="1">
              <a:lnSpc>
                <a:spcPct val="90000"/>
              </a:lnSpc>
              <a:buFontTx/>
              <a:buChar char="•"/>
            </a:pPr>
            <a:r>
              <a:rPr lang="en-US" altLang="en-US" dirty="0">
                <a:ea typeface="ＭＳ Ｐゴシック" charset="-128"/>
              </a:rPr>
              <a:t>School Climate</a:t>
            </a:r>
          </a:p>
          <a:p>
            <a:pPr lvl="2">
              <a:lnSpc>
                <a:spcPct val="90000"/>
              </a:lnSpc>
              <a:buFont typeface="Courier New" charset="0"/>
              <a:buChar char="o"/>
            </a:pPr>
            <a:r>
              <a:rPr lang="en-US" altLang="en-US" sz="2400" dirty="0">
                <a:ea typeface="ＭＳ Ｐゴシック" charset="-128"/>
              </a:rPr>
              <a:t>Assess student, staff, and parent perceptions of school connectedness and perceived safety</a:t>
            </a:r>
          </a:p>
          <a:p>
            <a:pPr lvl="1">
              <a:lnSpc>
                <a:spcPct val="90000"/>
              </a:lnSpc>
              <a:buFontTx/>
              <a:buChar char="•"/>
            </a:pPr>
            <a:r>
              <a:rPr lang="en-US" altLang="en-US" dirty="0">
                <a:ea typeface="ＭＳ Ｐゴシック" charset="-128"/>
              </a:rPr>
              <a:t>Pupil Engagement</a:t>
            </a:r>
          </a:p>
          <a:p>
            <a:pPr lvl="1">
              <a:lnSpc>
                <a:spcPct val="90000"/>
              </a:lnSpc>
              <a:buFontTx/>
              <a:buChar char="•"/>
            </a:pPr>
            <a:r>
              <a:rPr lang="en-US" altLang="en-US" dirty="0">
                <a:ea typeface="ＭＳ Ｐゴシック" charset="-128"/>
              </a:rPr>
              <a:t>Parent Involvement</a:t>
            </a:r>
          </a:p>
          <a:p>
            <a:pPr lvl="1">
              <a:lnSpc>
                <a:spcPct val="90000"/>
              </a:lnSpc>
              <a:buFontTx/>
              <a:buChar char="•"/>
            </a:pPr>
            <a:r>
              <a:rPr lang="en-US" altLang="en-US" dirty="0">
                <a:ea typeface="ＭＳ Ｐゴシック" charset="-128"/>
              </a:rPr>
              <a:t>Improving Academic achievement—overarching outcome</a:t>
            </a:r>
          </a:p>
          <a:p>
            <a:endParaRPr lang="en-US" altLang="en-US" dirty="0">
              <a:ea typeface="ＭＳ Ｐゴシック" charset="-128"/>
            </a:endParaRPr>
          </a:p>
        </p:txBody>
      </p:sp>
      <p:sp>
        <p:nvSpPr>
          <p:cNvPr id="737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300">
                <a:solidFill>
                  <a:srgbClr val="000054"/>
                </a:solidFill>
                <a:latin typeface="Arial" charset="0"/>
                <a:ea typeface="ＭＳ Ｐゴシック" charset="-128"/>
              </a:defRPr>
            </a:lvl1pPr>
            <a:lvl2pPr marL="742950" indent="-285750" defTabSz="923925">
              <a:defRPr sz="1300">
                <a:solidFill>
                  <a:srgbClr val="000054"/>
                </a:solidFill>
                <a:latin typeface="Arial" charset="0"/>
                <a:ea typeface="ＭＳ Ｐゴシック" charset="-128"/>
              </a:defRPr>
            </a:lvl2pPr>
            <a:lvl3pPr marL="1143000" indent="-228600" defTabSz="923925">
              <a:defRPr sz="1300">
                <a:solidFill>
                  <a:srgbClr val="000054"/>
                </a:solidFill>
                <a:latin typeface="Arial" charset="0"/>
                <a:ea typeface="ＭＳ Ｐゴシック" charset="-128"/>
              </a:defRPr>
            </a:lvl3pPr>
            <a:lvl4pPr marL="1600200" indent="-228600" defTabSz="923925">
              <a:defRPr sz="1300">
                <a:solidFill>
                  <a:srgbClr val="000054"/>
                </a:solidFill>
                <a:latin typeface="Arial" charset="0"/>
                <a:ea typeface="ＭＳ Ｐゴシック" charset="-128"/>
              </a:defRPr>
            </a:lvl4pPr>
            <a:lvl5pPr marL="2057400" indent="-228600" defTabSz="923925">
              <a:defRPr sz="1300">
                <a:solidFill>
                  <a:srgbClr val="000054"/>
                </a:solidFill>
                <a:latin typeface="Arial" charset="0"/>
                <a:ea typeface="ＭＳ Ｐゴシック" charset="-128"/>
              </a:defRPr>
            </a:lvl5pPr>
            <a:lvl6pPr marL="2514600" indent="-228600" defTabSz="923925" eaLnBrk="0" fontAlgn="base" hangingPunct="0">
              <a:spcBef>
                <a:spcPct val="0"/>
              </a:spcBef>
              <a:spcAft>
                <a:spcPct val="0"/>
              </a:spcAft>
              <a:defRPr sz="1300">
                <a:solidFill>
                  <a:srgbClr val="000054"/>
                </a:solidFill>
                <a:latin typeface="Arial" charset="0"/>
                <a:ea typeface="ＭＳ Ｐゴシック" charset="-128"/>
              </a:defRPr>
            </a:lvl6pPr>
            <a:lvl7pPr marL="2971800" indent="-228600" defTabSz="923925" eaLnBrk="0" fontAlgn="base" hangingPunct="0">
              <a:spcBef>
                <a:spcPct val="0"/>
              </a:spcBef>
              <a:spcAft>
                <a:spcPct val="0"/>
              </a:spcAft>
              <a:defRPr sz="1300">
                <a:solidFill>
                  <a:srgbClr val="000054"/>
                </a:solidFill>
                <a:latin typeface="Arial" charset="0"/>
                <a:ea typeface="ＭＳ Ｐゴシック" charset="-128"/>
              </a:defRPr>
            </a:lvl7pPr>
            <a:lvl8pPr marL="3429000" indent="-228600" defTabSz="923925" eaLnBrk="0" fontAlgn="base" hangingPunct="0">
              <a:spcBef>
                <a:spcPct val="0"/>
              </a:spcBef>
              <a:spcAft>
                <a:spcPct val="0"/>
              </a:spcAft>
              <a:defRPr sz="1300">
                <a:solidFill>
                  <a:srgbClr val="000054"/>
                </a:solidFill>
                <a:latin typeface="Arial" charset="0"/>
                <a:ea typeface="ＭＳ Ｐゴシック" charset="-128"/>
              </a:defRPr>
            </a:lvl8pPr>
            <a:lvl9pPr marL="3886200" indent="-228600" defTabSz="923925" eaLnBrk="0" fontAlgn="base" hangingPunct="0">
              <a:spcBef>
                <a:spcPct val="0"/>
              </a:spcBef>
              <a:spcAft>
                <a:spcPct val="0"/>
              </a:spcAft>
              <a:defRPr sz="1300">
                <a:solidFill>
                  <a:srgbClr val="000054"/>
                </a:solidFill>
                <a:latin typeface="Arial" charset="0"/>
                <a:ea typeface="ＭＳ Ｐゴシック" charset="-128"/>
              </a:defRPr>
            </a:lvl9pPr>
          </a:lstStyle>
          <a:p>
            <a:fld id="{B25FC103-018A-9443-A1D2-5A6F98EF94EA}" type="slidenum">
              <a:rPr lang="en-US" altLang="en-US" sz="1200"/>
              <a:pPr/>
              <a:t>7</a:t>
            </a:fld>
            <a:endParaRPr lang="en-US" altLang="en-US" sz="1200"/>
          </a:p>
        </p:txBody>
      </p:sp>
    </p:spTree>
    <p:extLst>
      <p:ext uri="{BB962C8B-B14F-4D97-AF65-F5344CB8AC3E}">
        <p14:creationId xmlns:p14="http://schemas.microsoft.com/office/powerpoint/2010/main" val="666220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a:ln/>
        </p:spPr>
      </p:sp>
      <p:sp>
        <p:nvSpPr>
          <p:cNvPr id="757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nSpc>
                <a:spcPct val="110000"/>
              </a:lnSpc>
              <a:buFont typeface="Arial" charset="0"/>
              <a:buChar char="•"/>
            </a:pPr>
            <a:endParaRPr lang="en-US" dirty="0" smtClean="0"/>
          </a:p>
          <a:p>
            <a:pPr marL="171450" indent="-171450">
              <a:buFont typeface="Arial" charset="0"/>
              <a:buChar char="•"/>
            </a:pPr>
            <a:endParaRPr lang="en-US" dirty="0" smtClean="0"/>
          </a:p>
          <a:p>
            <a:endParaRPr lang="en-US" dirty="0" smtClean="0"/>
          </a:p>
          <a:p>
            <a:endParaRPr lang="en-US" dirty="0" smtClean="0"/>
          </a:p>
          <a:p>
            <a:endParaRPr lang="en-US" altLang="en-US" dirty="0">
              <a:ea typeface="ＭＳ Ｐゴシック" charset="-128"/>
            </a:endParaRPr>
          </a:p>
        </p:txBody>
      </p:sp>
      <p:sp>
        <p:nvSpPr>
          <p:cNvPr id="757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300">
                <a:solidFill>
                  <a:srgbClr val="000054"/>
                </a:solidFill>
                <a:latin typeface="Arial" charset="0"/>
                <a:ea typeface="ＭＳ Ｐゴシック" charset="-128"/>
              </a:defRPr>
            </a:lvl1pPr>
            <a:lvl2pPr marL="742950" indent="-285750" defTabSz="923925">
              <a:defRPr sz="1300">
                <a:solidFill>
                  <a:srgbClr val="000054"/>
                </a:solidFill>
                <a:latin typeface="Arial" charset="0"/>
                <a:ea typeface="ＭＳ Ｐゴシック" charset="-128"/>
              </a:defRPr>
            </a:lvl2pPr>
            <a:lvl3pPr marL="1143000" indent="-228600" defTabSz="923925">
              <a:defRPr sz="1300">
                <a:solidFill>
                  <a:srgbClr val="000054"/>
                </a:solidFill>
                <a:latin typeface="Arial" charset="0"/>
                <a:ea typeface="ＭＳ Ｐゴシック" charset="-128"/>
              </a:defRPr>
            </a:lvl3pPr>
            <a:lvl4pPr marL="1600200" indent="-228600" defTabSz="923925">
              <a:defRPr sz="1300">
                <a:solidFill>
                  <a:srgbClr val="000054"/>
                </a:solidFill>
                <a:latin typeface="Arial" charset="0"/>
                <a:ea typeface="ＭＳ Ｐゴシック" charset="-128"/>
              </a:defRPr>
            </a:lvl4pPr>
            <a:lvl5pPr marL="2057400" indent="-228600" defTabSz="923925">
              <a:defRPr sz="1300">
                <a:solidFill>
                  <a:srgbClr val="000054"/>
                </a:solidFill>
                <a:latin typeface="Arial" charset="0"/>
                <a:ea typeface="ＭＳ Ｐゴシック" charset="-128"/>
              </a:defRPr>
            </a:lvl5pPr>
            <a:lvl6pPr marL="2514600" indent="-228600" defTabSz="923925" eaLnBrk="0" fontAlgn="base" hangingPunct="0">
              <a:spcBef>
                <a:spcPct val="0"/>
              </a:spcBef>
              <a:spcAft>
                <a:spcPct val="0"/>
              </a:spcAft>
              <a:defRPr sz="1300">
                <a:solidFill>
                  <a:srgbClr val="000054"/>
                </a:solidFill>
                <a:latin typeface="Arial" charset="0"/>
                <a:ea typeface="ＭＳ Ｐゴシック" charset="-128"/>
              </a:defRPr>
            </a:lvl6pPr>
            <a:lvl7pPr marL="2971800" indent="-228600" defTabSz="923925" eaLnBrk="0" fontAlgn="base" hangingPunct="0">
              <a:spcBef>
                <a:spcPct val="0"/>
              </a:spcBef>
              <a:spcAft>
                <a:spcPct val="0"/>
              </a:spcAft>
              <a:defRPr sz="1300">
                <a:solidFill>
                  <a:srgbClr val="000054"/>
                </a:solidFill>
                <a:latin typeface="Arial" charset="0"/>
                <a:ea typeface="ＭＳ Ｐゴシック" charset="-128"/>
              </a:defRPr>
            </a:lvl7pPr>
            <a:lvl8pPr marL="3429000" indent="-228600" defTabSz="923925" eaLnBrk="0" fontAlgn="base" hangingPunct="0">
              <a:spcBef>
                <a:spcPct val="0"/>
              </a:spcBef>
              <a:spcAft>
                <a:spcPct val="0"/>
              </a:spcAft>
              <a:defRPr sz="1300">
                <a:solidFill>
                  <a:srgbClr val="000054"/>
                </a:solidFill>
                <a:latin typeface="Arial" charset="0"/>
                <a:ea typeface="ＭＳ Ｐゴシック" charset="-128"/>
              </a:defRPr>
            </a:lvl8pPr>
            <a:lvl9pPr marL="3886200" indent="-228600" defTabSz="923925" eaLnBrk="0" fontAlgn="base" hangingPunct="0">
              <a:spcBef>
                <a:spcPct val="0"/>
              </a:spcBef>
              <a:spcAft>
                <a:spcPct val="0"/>
              </a:spcAft>
              <a:defRPr sz="1300">
                <a:solidFill>
                  <a:srgbClr val="000054"/>
                </a:solidFill>
                <a:latin typeface="Arial" charset="0"/>
                <a:ea typeface="ＭＳ Ｐゴシック" charset="-128"/>
              </a:defRPr>
            </a:lvl9pPr>
          </a:lstStyle>
          <a:p>
            <a:fld id="{5406E8A6-1E79-814B-B575-61D40AB6F82E}" type="slidenum">
              <a:rPr lang="en-US" altLang="en-US" sz="1200"/>
              <a:pPr/>
              <a:t>8</a:t>
            </a:fld>
            <a:endParaRPr lang="en-US" altLang="en-US" sz="1200"/>
          </a:p>
        </p:txBody>
      </p:sp>
    </p:spTree>
    <p:extLst>
      <p:ext uri="{BB962C8B-B14F-4D97-AF65-F5344CB8AC3E}">
        <p14:creationId xmlns:p14="http://schemas.microsoft.com/office/powerpoint/2010/main" val="193182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a:ln/>
        </p:spPr>
      </p:sp>
      <p:sp>
        <p:nvSpPr>
          <p:cNvPr id="778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20000"/>
              </a:lnSpc>
            </a:pPr>
            <a:r>
              <a:rPr lang="en-US" dirty="0" smtClean="0"/>
              <a:t>Requires academic improvement for numerically significant (N=30) pupil subgroups and high need students (Ed Code 52052) — and demonstration of actions/services (expenditures) provided to subgroups, English learners, low-income pupils, foster youth to achieve goals.</a:t>
            </a:r>
          </a:p>
          <a:p>
            <a:pPr>
              <a:lnSpc>
                <a:spcPct val="120000"/>
              </a:lnSpc>
            </a:pPr>
            <a:r>
              <a:rPr lang="en-US" dirty="0" smtClean="0"/>
              <a:t>Cal-SCHLS data can be analyzed to identify and understand needs of the subgroups to improve targeted interventions:</a:t>
            </a:r>
          </a:p>
          <a:p>
            <a:pPr lvl="1">
              <a:lnSpc>
                <a:spcPct val="120000"/>
              </a:lnSpc>
            </a:pPr>
            <a:r>
              <a:rPr lang="en-US" dirty="0" smtClean="0"/>
              <a:t>Includes questions to identify survey results by race/ethnicity, gender, foster youth, SES (using parental education question as surrogate), military-connected etc.   </a:t>
            </a:r>
          </a:p>
          <a:p>
            <a:pPr lvl="1">
              <a:lnSpc>
                <a:spcPct val="120000"/>
              </a:lnSpc>
            </a:pPr>
            <a:r>
              <a:rPr lang="en-US" dirty="0" smtClean="0"/>
              <a:t>Add questions to identify youth in any subgroups of interest/need.</a:t>
            </a:r>
          </a:p>
          <a:p>
            <a:endParaRPr lang="en-US" altLang="en-US" dirty="0">
              <a:ea typeface="ＭＳ Ｐゴシック" charset="-128"/>
            </a:endParaRPr>
          </a:p>
        </p:txBody>
      </p:sp>
      <p:sp>
        <p:nvSpPr>
          <p:cNvPr id="778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300">
                <a:solidFill>
                  <a:srgbClr val="000054"/>
                </a:solidFill>
                <a:latin typeface="Arial" charset="0"/>
                <a:ea typeface="ＭＳ Ｐゴシック" charset="-128"/>
              </a:defRPr>
            </a:lvl1pPr>
            <a:lvl2pPr marL="742950" indent="-285750" defTabSz="923925">
              <a:defRPr sz="1300">
                <a:solidFill>
                  <a:srgbClr val="000054"/>
                </a:solidFill>
                <a:latin typeface="Arial" charset="0"/>
                <a:ea typeface="ＭＳ Ｐゴシック" charset="-128"/>
              </a:defRPr>
            </a:lvl2pPr>
            <a:lvl3pPr marL="1143000" indent="-228600" defTabSz="923925">
              <a:defRPr sz="1300">
                <a:solidFill>
                  <a:srgbClr val="000054"/>
                </a:solidFill>
                <a:latin typeface="Arial" charset="0"/>
                <a:ea typeface="ＭＳ Ｐゴシック" charset="-128"/>
              </a:defRPr>
            </a:lvl3pPr>
            <a:lvl4pPr marL="1600200" indent="-228600" defTabSz="923925">
              <a:defRPr sz="1300">
                <a:solidFill>
                  <a:srgbClr val="000054"/>
                </a:solidFill>
                <a:latin typeface="Arial" charset="0"/>
                <a:ea typeface="ＭＳ Ｐゴシック" charset="-128"/>
              </a:defRPr>
            </a:lvl4pPr>
            <a:lvl5pPr marL="2057400" indent="-228600" defTabSz="923925">
              <a:defRPr sz="1300">
                <a:solidFill>
                  <a:srgbClr val="000054"/>
                </a:solidFill>
                <a:latin typeface="Arial" charset="0"/>
                <a:ea typeface="ＭＳ Ｐゴシック" charset="-128"/>
              </a:defRPr>
            </a:lvl5pPr>
            <a:lvl6pPr marL="2514600" indent="-228600" defTabSz="923925" eaLnBrk="0" fontAlgn="base" hangingPunct="0">
              <a:spcBef>
                <a:spcPct val="0"/>
              </a:spcBef>
              <a:spcAft>
                <a:spcPct val="0"/>
              </a:spcAft>
              <a:defRPr sz="1300">
                <a:solidFill>
                  <a:srgbClr val="000054"/>
                </a:solidFill>
                <a:latin typeface="Arial" charset="0"/>
                <a:ea typeface="ＭＳ Ｐゴシック" charset="-128"/>
              </a:defRPr>
            </a:lvl6pPr>
            <a:lvl7pPr marL="2971800" indent="-228600" defTabSz="923925" eaLnBrk="0" fontAlgn="base" hangingPunct="0">
              <a:spcBef>
                <a:spcPct val="0"/>
              </a:spcBef>
              <a:spcAft>
                <a:spcPct val="0"/>
              </a:spcAft>
              <a:defRPr sz="1300">
                <a:solidFill>
                  <a:srgbClr val="000054"/>
                </a:solidFill>
                <a:latin typeface="Arial" charset="0"/>
                <a:ea typeface="ＭＳ Ｐゴシック" charset="-128"/>
              </a:defRPr>
            </a:lvl7pPr>
            <a:lvl8pPr marL="3429000" indent="-228600" defTabSz="923925" eaLnBrk="0" fontAlgn="base" hangingPunct="0">
              <a:spcBef>
                <a:spcPct val="0"/>
              </a:spcBef>
              <a:spcAft>
                <a:spcPct val="0"/>
              </a:spcAft>
              <a:defRPr sz="1300">
                <a:solidFill>
                  <a:srgbClr val="000054"/>
                </a:solidFill>
                <a:latin typeface="Arial" charset="0"/>
                <a:ea typeface="ＭＳ Ｐゴシック" charset="-128"/>
              </a:defRPr>
            </a:lvl8pPr>
            <a:lvl9pPr marL="3886200" indent="-228600" defTabSz="923925" eaLnBrk="0" fontAlgn="base" hangingPunct="0">
              <a:spcBef>
                <a:spcPct val="0"/>
              </a:spcBef>
              <a:spcAft>
                <a:spcPct val="0"/>
              </a:spcAft>
              <a:defRPr sz="1300">
                <a:solidFill>
                  <a:srgbClr val="000054"/>
                </a:solidFill>
                <a:latin typeface="Arial" charset="0"/>
                <a:ea typeface="ＭＳ Ｐゴシック" charset="-128"/>
              </a:defRPr>
            </a:lvl9pPr>
          </a:lstStyle>
          <a:p>
            <a:fld id="{0238BB54-53A6-6141-B5DD-F6BFB7ED81BA}" type="slidenum">
              <a:rPr lang="en-US" altLang="en-US" sz="1200"/>
              <a:pPr/>
              <a:t>9</a:t>
            </a:fld>
            <a:endParaRPr lang="en-US" altLang="en-US" sz="1200"/>
          </a:p>
        </p:txBody>
      </p:sp>
    </p:spTree>
    <p:extLst>
      <p:ext uri="{BB962C8B-B14F-4D97-AF65-F5344CB8AC3E}">
        <p14:creationId xmlns:p14="http://schemas.microsoft.com/office/powerpoint/2010/main" val="1977444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8.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8.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8.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8.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8.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 Id="rId3" Type="http://schemas.openxmlformats.org/officeDocument/2006/relationships/image" Target="../media/image14.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 Id="rId3" Type="http://schemas.openxmlformats.org/officeDocument/2006/relationships/image" Target="../media/image8.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228600"/>
            <a:ext cx="9144000" cy="6858000"/>
            <a:chOff x="0" y="0"/>
            <a:chExt cx="5760" cy="4320"/>
          </a:xfrm>
        </p:grpSpPr>
        <p:sp>
          <p:nvSpPr>
            <p:cNvPr id="4" name="Rectangle 13"/>
            <p:cNvSpPr>
              <a:spLocks noChangeArrowheads="1"/>
            </p:cNvSpPr>
            <p:nvPr/>
          </p:nvSpPr>
          <p:spPr bwMode="auto">
            <a:xfrm>
              <a:off x="0" y="0"/>
              <a:ext cx="5760" cy="4320"/>
            </a:xfrm>
            <a:prstGeom prst="rect">
              <a:avLst/>
            </a:prstGeom>
            <a:solidFill>
              <a:srgbClr val="FEED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300">
                  <a:solidFill>
                    <a:srgbClr val="000054"/>
                  </a:solidFill>
                  <a:latin typeface="Arial" charset="0"/>
                  <a:ea typeface="ＭＳ Ｐゴシック" charset="-128"/>
                </a:defRPr>
              </a:lvl1pPr>
              <a:lvl2pPr marL="742950" indent="-285750">
                <a:defRPr sz="1300">
                  <a:solidFill>
                    <a:srgbClr val="000054"/>
                  </a:solidFill>
                  <a:latin typeface="Arial" charset="0"/>
                  <a:ea typeface="ＭＳ Ｐゴシック" charset="-128"/>
                </a:defRPr>
              </a:lvl2pPr>
              <a:lvl3pPr marL="1143000" indent="-228600">
                <a:defRPr sz="1300">
                  <a:solidFill>
                    <a:srgbClr val="000054"/>
                  </a:solidFill>
                  <a:latin typeface="Arial" charset="0"/>
                  <a:ea typeface="ＭＳ Ｐゴシック" charset="-128"/>
                </a:defRPr>
              </a:lvl3pPr>
              <a:lvl4pPr marL="1600200" indent="-228600">
                <a:defRPr sz="1300">
                  <a:solidFill>
                    <a:srgbClr val="000054"/>
                  </a:solidFill>
                  <a:latin typeface="Arial" charset="0"/>
                  <a:ea typeface="ＭＳ Ｐゴシック" charset="-128"/>
                </a:defRPr>
              </a:lvl4pPr>
              <a:lvl5pPr marL="2057400" indent="-228600">
                <a:defRPr sz="1300">
                  <a:solidFill>
                    <a:srgbClr val="000054"/>
                  </a:solidFill>
                  <a:latin typeface="Arial" charset="0"/>
                  <a:ea typeface="ＭＳ Ｐゴシック" charset="-128"/>
                </a:defRPr>
              </a:lvl5pPr>
              <a:lvl6pPr marL="2514600" indent="-228600" eaLnBrk="0" fontAlgn="base" hangingPunct="0">
                <a:spcBef>
                  <a:spcPct val="0"/>
                </a:spcBef>
                <a:spcAft>
                  <a:spcPct val="0"/>
                </a:spcAft>
                <a:defRPr sz="1300">
                  <a:solidFill>
                    <a:srgbClr val="000054"/>
                  </a:solidFill>
                  <a:latin typeface="Arial" charset="0"/>
                  <a:ea typeface="ＭＳ Ｐゴシック" charset="-128"/>
                </a:defRPr>
              </a:lvl6pPr>
              <a:lvl7pPr marL="2971800" indent="-228600" eaLnBrk="0" fontAlgn="base" hangingPunct="0">
                <a:spcBef>
                  <a:spcPct val="0"/>
                </a:spcBef>
                <a:spcAft>
                  <a:spcPct val="0"/>
                </a:spcAft>
                <a:defRPr sz="1300">
                  <a:solidFill>
                    <a:srgbClr val="000054"/>
                  </a:solidFill>
                  <a:latin typeface="Arial" charset="0"/>
                  <a:ea typeface="ＭＳ Ｐゴシック" charset="-128"/>
                </a:defRPr>
              </a:lvl7pPr>
              <a:lvl8pPr marL="3429000" indent="-228600" eaLnBrk="0" fontAlgn="base" hangingPunct="0">
                <a:spcBef>
                  <a:spcPct val="0"/>
                </a:spcBef>
                <a:spcAft>
                  <a:spcPct val="0"/>
                </a:spcAft>
                <a:defRPr sz="1300">
                  <a:solidFill>
                    <a:srgbClr val="000054"/>
                  </a:solidFill>
                  <a:latin typeface="Arial" charset="0"/>
                  <a:ea typeface="ＭＳ Ｐゴシック" charset="-128"/>
                </a:defRPr>
              </a:lvl8pPr>
              <a:lvl9pPr marL="3886200" indent="-228600" eaLnBrk="0" fontAlgn="base" hangingPunct="0">
                <a:spcBef>
                  <a:spcPct val="0"/>
                </a:spcBef>
                <a:spcAft>
                  <a:spcPct val="0"/>
                </a:spcAft>
                <a:defRPr sz="1300">
                  <a:solidFill>
                    <a:srgbClr val="000054"/>
                  </a:solidFill>
                  <a:latin typeface="Arial" charset="0"/>
                  <a:ea typeface="ＭＳ Ｐゴシック" charset="-128"/>
                </a:defRPr>
              </a:lvl9pPr>
            </a:lstStyle>
            <a:p>
              <a:pPr algn="ctr">
                <a:defRPr/>
              </a:pPr>
              <a:endParaRPr lang="en-US" altLang="en-US" smtClean="0">
                <a:solidFill>
                  <a:schemeClr val="tx1"/>
                </a:solidFill>
              </a:endParaRPr>
            </a:p>
          </p:txBody>
        </p:sp>
        <p:sp>
          <p:nvSpPr>
            <p:cNvPr id="5" name="Rectangle 14"/>
            <p:cNvSpPr>
              <a:spLocks noChangeArrowheads="1"/>
            </p:cNvSpPr>
            <p:nvPr/>
          </p:nvSpPr>
          <p:spPr bwMode="auto">
            <a:xfrm>
              <a:off x="1248" y="1392"/>
              <a:ext cx="4512" cy="96"/>
            </a:xfrm>
            <a:prstGeom prst="rect">
              <a:avLst/>
            </a:prstGeom>
            <a:gradFill rotWithShape="0">
              <a:gsLst>
                <a:gs pos="0">
                  <a:srgbClr val="F17157"/>
                </a:gs>
                <a:gs pos="100000">
                  <a:srgbClr val="FAD0C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300">
                  <a:solidFill>
                    <a:srgbClr val="000054"/>
                  </a:solidFill>
                  <a:latin typeface="Arial" charset="0"/>
                  <a:ea typeface="ＭＳ Ｐゴシック" charset="-128"/>
                </a:defRPr>
              </a:lvl1pPr>
              <a:lvl2pPr marL="742950" indent="-285750">
                <a:defRPr sz="1300">
                  <a:solidFill>
                    <a:srgbClr val="000054"/>
                  </a:solidFill>
                  <a:latin typeface="Arial" charset="0"/>
                  <a:ea typeface="ＭＳ Ｐゴシック" charset="-128"/>
                </a:defRPr>
              </a:lvl2pPr>
              <a:lvl3pPr marL="1143000" indent="-228600">
                <a:defRPr sz="1300">
                  <a:solidFill>
                    <a:srgbClr val="000054"/>
                  </a:solidFill>
                  <a:latin typeface="Arial" charset="0"/>
                  <a:ea typeface="ＭＳ Ｐゴシック" charset="-128"/>
                </a:defRPr>
              </a:lvl3pPr>
              <a:lvl4pPr marL="1600200" indent="-228600">
                <a:defRPr sz="1300">
                  <a:solidFill>
                    <a:srgbClr val="000054"/>
                  </a:solidFill>
                  <a:latin typeface="Arial" charset="0"/>
                  <a:ea typeface="ＭＳ Ｐゴシック" charset="-128"/>
                </a:defRPr>
              </a:lvl4pPr>
              <a:lvl5pPr marL="2057400" indent="-228600">
                <a:defRPr sz="1300">
                  <a:solidFill>
                    <a:srgbClr val="000054"/>
                  </a:solidFill>
                  <a:latin typeface="Arial" charset="0"/>
                  <a:ea typeface="ＭＳ Ｐゴシック" charset="-128"/>
                </a:defRPr>
              </a:lvl5pPr>
              <a:lvl6pPr marL="2514600" indent="-228600" eaLnBrk="0" fontAlgn="base" hangingPunct="0">
                <a:spcBef>
                  <a:spcPct val="0"/>
                </a:spcBef>
                <a:spcAft>
                  <a:spcPct val="0"/>
                </a:spcAft>
                <a:defRPr sz="1300">
                  <a:solidFill>
                    <a:srgbClr val="000054"/>
                  </a:solidFill>
                  <a:latin typeface="Arial" charset="0"/>
                  <a:ea typeface="ＭＳ Ｐゴシック" charset="-128"/>
                </a:defRPr>
              </a:lvl6pPr>
              <a:lvl7pPr marL="2971800" indent="-228600" eaLnBrk="0" fontAlgn="base" hangingPunct="0">
                <a:spcBef>
                  <a:spcPct val="0"/>
                </a:spcBef>
                <a:spcAft>
                  <a:spcPct val="0"/>
                </a:spcAft>
                <a:defRPr sz="1300">
                  <a:solidFill>
                    <a:srgbClr val="000054"/>
                  </a:solidFill>
                  <a:latin typeface="Arial" charset="0"/>
                  <a:ea typeface="ＭＳ Ｐゴシック" charset="-128"/>
                </a:defRPr>
              </a:lvl7pPr>
              <a:lvl8pPr marL="3429000" indent="-228600" eaLnBrk="0" fontAlgn="base" hangingPunct="0">
                <a:spcBef>
                  <a:spcPct val="0"/>
                </a:spcBef>
                <a:spcAft>
                  <a:spcPct val="0"/>
                </a:spcAft>
                <a:defRPr sz="1300">
                  <a:solidFill>
                    <a:srgbClr val="000054"/>
                  </a:solidFill>
                  <a:latin typeface="Arial" charset="0"/>
                  <a:ea typeface="ＭＳ Ｐゴシック" charset="-128"/>
                </a:defRPr>
              </a:lvl8pPr>
              <a:lvl9pPr marL="3886200" indent="-228600" eaLnBrk="0" fontAlgn="base" hangingPunct="0">
                <a:spcBef>
                  <a:spcPct val="0"/>
                </a:spcBef>
                <a:spcAft>
                  <a:spcPct val="0"/>
                </a:spcAft>
                <a:defRPr sz="1300">
                  <a:solidFill>
                    <a:srgbClr val="000054"/>
                  </a:solidFill>
                  <a:latin typeface="Arial" charset="0"/>
                  <a:ea typeface="ＭＳ Ｐゴシック" charset="-128"/>
                </a:defRPr>
              </a:lvl9pPr>
            </a:lstStyle>
            <a:p>
              <a:pPr>
                <a:defRPr/>
              </a:pPr>
              <a:endParaRPr lang="en-US" altLang="en-US" smtClean="0"/>
            </a:p>
          </p:txBody>
        </p:sp>
        <p:sp>
          <p:nvSpPr>
            <p:cNvPr id="6" name="Rectangle 15"/>
            <p:cNvSpPr>
              <a:spLocks noChangeArrowheads="1"/>
            </p:cNvSpPr>
            <p:nvPr/>
          </p:nvSpPr>
          <p:spPr bwMode="auto">
            <a:xfrm>
              <a:off x="0" y="0"/>
              <a:ext cx="1056" cy="4320"/>
            </a:xfrm>
            <a:prstGeom prst="rect">
              <a:avLst/>
            </a:prstGeom>
            <a:solidFill>
              <a:srgbClr val="F3D6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300">
                  <a:solidFill>
                    <a:srgbClr val="000054"/>
                  </a:solidFill>
                  <a:latin typeface="Arial" charset="0"/>
                  <a:ea typeface="ＭＳ Ｐゴシック" charset="-128"/>
                </a:defRPr>
              </a:lvl1pPr>
              <a:lvl2pPr marL="742950" indent="-285750">
                <a:defRPr sz="1300">
                  <a:solidFill>
                    <a:srgbClr val="000054"/>
                  </a:solidFill>
                  <a:latin typeface="Arial" charset="0"/>
                  <a:ea typeface="ＭＳ Ｐゴシック" charset="-128"/>
                </a:defRPr>
              </a:lvl2pPr>
              <a:lvl3pPr marL="1143000" indent="-228600">
                <a:defRPr sz="1300">
                  <a:solidFill>
                    <a:srgbClr val="000054"/>
                  </a:solidFill>
                  <a:latin typeface="Arial" charset="0"/>
                  <a:ea typeface="ＭＳ Ｐゴシック" charset="-128"/>
                </a:defRPr>
              </a:lvl3pPr>
              <a:lvl4pPr marL="1600200" indent="-228600">
                <a:defRPr sz="1300">
                  <a:solidFill>
                    <a:srgbClr val="000054"/>
                  </a:solidFill>
                  <a:latin typeface="Arial" charset="0"/>
                  <a:ea typeface="ＭＳ Ｐゴシック" charset="-128"/>
                </a:defRPr>
              </a:lvl4pPr>
              <a:lvl5pPr marL="2057400" indent="-228600">
                <a:defRPr sz="1300">
                  <a:solidFill>
                    <a:srgbClr val="000054"/>
                  </a:solidFill>
                  <a:latin typeface="Arial" charset="0"/>
                  <a:ea typeface="ＭＳ Ｐゴシック" charset="-128"/>
                </a:defRPr>
              </a:lvl5pPr>
              <a:lvl6pPr marL="2514600" indent="-228600" eaLnBrk="0" fontAlgn="base" hangingPunct="0">
                <a:spcBef>
                  <a:spcPct val="0"/>
                </a:spcBef>
                <a:spcAft>
                  <a:spcPct val="0"/>
                </a:spcAft>
                <a:defRPr sz="1300">
                  <a:solidFill>
                    <a:srgbClr val="000054"/>
                  </a:solidFill>
                  <a:latin typeface="Arial" charset="0"/>
                  <a:ea typeface="ＭＳ Ｐゴシック" charset="-128"/>
                </a:defRPr>
              </a:lvl6pPr>
              <a:lvl7pPr marL="2971800" indent="-228600" eaLnBrk="0" fontAlgn="base" hangingPunct="0">
                <a:spcBef>
                  <a:spcPct val="0"/>
                </a:spcBef>
                <a:spcAft>
                  <a:spcPct val="0"/>
                </a:spcAft>
                <a:defRPr sz="1300">
                  <a:solidFill>
                    <a:srgbClr val="000054"/>
                  </a:solidFill>
                  <a:latin typeface="Arial" charset="0"/>
                  <a:ea typeface="ＭＳ Ｐゴシック" charset="-128"/>
                </a:defRPr>
              </a:lvl7pPr>
              <a:lvl8pPr marL="3429000" indent="-228600" eaLnBrk="0" fontAlgn="base" hangingPunct="0">
                <a:spcBef>
                  <a:spcPct val="0"/>
                </a:spcBef>
                <a:spcAft>
                  <a:spcPct val="0"/>
                </a:spcAft>
                <a:defRPr sz="1300">
                  <a:solidFill>
                    <a:srgbClr val="000054"/>
                  </a:solidFill>
                  <a:latin typeface="Arial" charset="0"/>
                  <a:ea typeface="ＭＳ Ｐゴシック" charset="-128"/>
                </a:defRPr>
              </a:lvl8pPr>
              <a:lvl9pPr marL="3886200" indent="-228600" eaLnBrk="0" fontAlgn="base" hangingPunct="0">
                <a:spcBef>
                  <a:spcPct val="0"/>
                </a:spcBef>
                <a:spcAft>
                  <a:spcPct val="0"/>
                </a:spcAft>
                <a:defRPr sz="1300">
                  <a:solidFill>
                    <a:srgbClr val="000054"/>
                  </a:solidFill>
                  <a:latin typeface="Arial" charset="0"/>
                  <a:ea typeface="ＭＳ Ｐゴシック" charset="-128"/>
                </a:defRPr>
              </a:lvl9pPr>
            </a:lstStyle>
            <a:p>
              <a:pPr>
                <a:defRPr/>
              </a:pPr>
              <a:endParaRPr lang="en-US" altLang="en-US" smtClean="0"/>
            </a:p>
          </p:txBody>
        </p:sp>
        <p:pic>
          <p:nvPicPr>
            <p:cNvPr id="7" name="Picture 16" descr="Color-ppt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 y="3408"/>
              <a:ext cx="86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17"/>
          <p:cNvSpPr>
            <a:spLocks noChangeArrowheads="1"/>
          </p:cNvSpPr>
          <p:nvPr userDrawn="1"/>
        </p:nvSpPr>
        <p:spPr bwMode="auto">
          <a:xfrm>
            <a:off x="1905000" y="6096000"/>
            <a:ext cx="7162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300">
                <a:solidFill>
                  <a:srgbClr val="000054"/>
                </a:solidFill>
                <a:latin typeface="Arial" charset="0"/>
                <a:ea typeface="ＭＳ Ｐゴシック" charset="-128"/>
              </a:defRPr>
            </a:lvl1pPr>
            <a:lvl2pPr marL="742950" indent="-285750">
              <a:defRPr sz="1300">
                <a:solidFill>
                  <a:srgbClr val="000054"/>
                </a:solidFill>
                <a:latin typeface="Arial" charset="0"/>
                <a:ea typeface="ＭＳ Ｐゴシック" charset="-128"/>
              </a:defRPr>
            </a:lvl2pPr>
            <a:lvl3pPr marL="1143000" indent="-228600">
              <a:defRPr sz="1300">
                <a:solidFill>
                  <a:srgbClr val="000054"/>
                </a:solidFill>
                <a:latin typeface="Arial" charset="0"/>
                <a:ea typeface="ＭＳ Ｐゴシック" charset="-128"/>
              </a:defRPr>
            </a:lvl3pPr>
            <a:lvl4pPr marL="1600200" indent="-228600">
              <a:defRPr sz="1300">
                <a:solidFill>
                  <a:srgbClr val="000054"/>
                </a:solidFill>
                <a:latin typeface="Arial" charset="0"/>
                <a:ea typeface="ＭＳ Ｐゴシック" charset="-128"/>
              </a:defRPr>
            </a:lvl4pPr>
            <a:lvl5pPr marL="2057400" indent="-228600">
              <a:defRPr sz="1300">
                <a:solidFill>
                  <a:srgbClr val="000054"/>
                </a:solidFill>
                <a:latin typeface="Arial" charset="0"/>
                <a:ea typeface="ＭＳ Ｐゴシック" charset="-128"/>
              </a:defRPr>
            </a:lvl5pPr>
            <a:lvl6pPr marL="2514600" indent="-228600" eaLnBrk="0" fontAlgn="base" hangingPunct="0">
              <a:spcBef>
                <a:spcPct val="0"/>
              </a:spcBef>
              <a:spcAft>
                <a:spcPct val="0"/>
              </a:spcAft>
              <a:defRPr sz="1300">
                <a:solidFill>
                  <a:srgbClr val="000054"/>
                </a:solidFill>
                <a:latin typeface="Arial" charset="0"/>
                <a:ea typeface="ＭＳ Ｐゴシック" charset="-128"/>
              </a:defRPr>
            </a:lvl6pPr>
            <a:lvl7pPr marL="2971800" indent="-228600" eaLnBrk="0" fontAlgn="base" hangingPunct="0">
              <a:spcBef>
                <a:spcPct val="0"/>
              </a:spcBef>
              <a:spcAft>
                <a:spcPct val="0"/>
              </a:spcAft>
              <a:defRPr sz="1300">
                <a:solidFill>
                  <a:srgbClr val="000054"/>
                </a:solidFill>
                <a:latin typeface="Arial" charset="0"/>
                <a:ea typeface="ＭＳ Ｐゴシック" charset="-128"/>
              </a:defRPr>
            </a:lvl7pPr>
            <a:lvl8pPr marL="3429000" indent="-228600" eaLnBrk="0" fontAlgn="base" hangingPunct="0">
              <a:spcBef>
                <a:spcPct val="0"/>
              </a:spcBef>
              <a:spcAft>
                <a:spcPct val="0"/>
              </a:spcAft>
              <a:defRPr sz="1300">
                <a:solidFill>
                  <a:srgbClr val="000054"/>
                </a:solidFill>
                <a:latin typeface="Arial" charset="0"/>
                <a:ea typeface="ＭＳ Ｐゴシック" charset="-128"/>
              </a:defRPr>
            </a:lvl8pPr>
            <a:lvl9pPr marL="3886200" indent="-228600" eaLnBrk="0" fontAlgn="base" hangingPunct="0">
              <a:spcBef>
                <a:spcPct val="0"/>
              </a:spcBef>
              <a:spcAft>
                <a:spcPct val="0"/>
              </a:spcAft>
              <a:defRPr sz="1300">
                <a:solidFill>
                  <a:srgbClr val="000054"/>
                </a:solidFill>
                <a:latin typeface="Arial" charset="0"/>
                <a:ea typeface="ＭＳ Ｐゴシック" charset="-128"/>
              </a:defRPr>
            </a:lvl9pPr>
          </a:lstStyle>
          <a:p>
            <a:pPr>
              <a:spcBef>
                <a:spcPts val="800"/>
              </a:spcBef>
              <a:defRPr/>
            </a:pPr>
            <a:r>
              <a:rPr lang="en-US" altLang="en-US" sz="1100" b="1" smtClean="0">
                <a:solidFill>
                  <a:srgbClr val="070C51"/>
                </a:solidFill>
              </a:rPr>
              <a:t>CALIFORNIA DEPARTMENT OF EDUCATION</a:t>
            </a:r>
            <a:br>
              <a:rPr lang="en-US" altLang="en-US" sz="1100" b="1" smtClean="0">
                <a:solidFill>
                  <a:srgbClr val="070C51"/>
                </a:solidFill>
              </a:rPr>
            </a:br>
            <a:r>
              <a:rPr lang="en-US" altLang="en-US" sz="1100" smtClean="0">
                <a:solidFill>
                  <a:srgbClr val="070C51"/>
                </a:solidFill>
              </a:rPr>
              <a:t>Tom Torlakson, State Superintendent of Public Instruction</a:t>
            </a:r>
            <a:endParaRPr lang="en-US" altLang="en-US" sz="1200" b="1" smtClean="0">
              <a:solidFill>
                <a:schemeClr val="tx2"/>
              </a:solidFill>
            </a:endParaRPr>
          </a:p>
        </p:txBody>
      </p:sp>
      <p:pic>
        <p:nvPicPr>
          <p:cNvPr id="9" name="Picture 19" descr="logo+website-pms.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0"/>
            <a:ext cx="1397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Rectangle 7"/>
          <p:cNvSpPr>
            <a:spLocks noGrp="1" noChangeArrowheads="1"/>
          </p:cNvSpPr>
          <p:nvPr>
            <p:ph type="ctrTitle"/>
          </p:nvPr>
        </p:nvSpPr>
        <p:spPr>
          <a:xfrm>
            <a:off x="1981200" y="2760663"/>
            <a:ext cx="6781800" cy="2420937"/>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754897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4ADD87-119F-594D-B419-2D435421870E}" type="slidenum">
              <a:rPr lang="en-US" altLang="en-US"/>
              <a:pPr>
                <a:defRPr/>
              </a:pPr>
              <a:t>‹#›</a:t>
            </a:fld>
            <a:endParaRPr lang="en-US" altLang="en-US"/>
          </a:p>
        </p:txBody>
      </p:sp>
    </p:spTree>
    <p:extLst>
      <p:ext uri="{BB962C8B-B14F-4D97-AF65-F5344CB8AC3E}">
        <p14:creationId xmlns:p14="http://schemas.microsoft.com/office/powerpoint/2010/main" val="2101524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D55BC7-5D61-8D4F-B760-1079ED5123FD}" type="slidenum">
              <a:rPr lang="en-US" altLang="en-US"/>
              <a:pPr>
                <a:defRPr/>
              </a:pPr>
              <a:t>‹#›</a:t>
            </a:fld>
            <a:endParaRPr lang="en-US" altLang="en-US"/>
          </a:p>
        </p:txBody>
      </p:sp>
    </p:spTree>
    <p:extLst>
      <p:ext uri="{BB962C8B-B14F-4D97-AF65-F5344CB8AC3E}">
        <p14:creationId xmlns:p14="http://schemas.microsoft.com/office/powerpoint/2010/main" val="653267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for Large Graphics">
    <p:spTree>
      <p:nvGrpSpPr>
        <p:cNvPr id="1" name=""/>
        <p:cNvGrpSpPr/>
        <p:nvPr/>
      </p:nvGrpSpPr>
      <p:grpSpPr>
        <a:xfrm>
          <a:off x="0" y="0"/>
          <a:ext cx="0" cy="0"/>
          <a:chOff x="0" y="0"/>
          <a:chExt cx="0" cy="0"/>
        </a:xfrm>
      </p:grpSpPr>
      <p:sp>
        <p:nvSpPr>
          <p:cNvPr id="2" name="Rectangle 1"/>
          <p:cNvSpPr/>
          <p:nvPr userDrawn="1"/>
        </p:nvSpPr>
        <p:spPr>
          <a:xfrm>
            <a:off x="0" y="152400"/>
            <a:ext cx="9144000" cy="2971800"/>
          </a:xfrm>
          <a:prstGeom prst="rect">
            <a:avLst/>
          </a:prstGeom>
          <a:gradFill flip="none" rotWithShape="1">
            <a:gsLst>
              <a:gs pos="0">
                <a:srgbClr val="D0DFDD"/>
              </a:gs>
              <a:gs pos="100000">
                <a:srgbClr val="FFFFFF"/>
              </a:gs>
            </a:gsLst>
            <a:lin ang="5400000" scaled="0"/>
            <a:tileRect/>
          </a:gra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 name="Rectangle 2"/>
          <p:cNvSpPr/>
          <p:nvPr userDrawn="1"/>
        </p:nvSpPr>
        <p:spPr>
          <a:xfrm>
            <a:off x="0" y="0"/>
            <a:ext cx="9144000" cy="152400"/>
          </a:xfrm>
          <a:prstGeom prst="rect">
            <a:avLst/>
          </a:prstGeom>
          <a:solidFill>
            <a:schemeClr val="accent2"/>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23484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mall Headeer with Text">
    <p:spTree>
      <p:nvGrpSpPr>
        <p:cNvPr id="1" name=""/>
        <p:cNvGrpSpPr/>
        <p:nvPr/>
      </p:nvGrpSpPr>
      <p:grpSpPr>
        <a:xfrm>
          <a:off x="0" y="0"/>
          <a:ext cx="0" cy="0"/>
          <a:chOff x="0" y="0"/>
          <a:chExt cx="0" cy="0"/>
        </a:xfrm>
      </p:grpSpPr>
      <p:sp>
        <p:nvSpPr>
          <p:cNvPr id="4" name="Rectangle 3"/>
          <p:cNvSpPr/>
          <p:nvPr userDrawn="1"/>
        </p:nvSpPr>
        <p:spPr>
          <a:xfrm>
            <a:off x="0" y="1083731"/>
            <a:ext cx="9144000" cy="2971800"/>
          </a:xfrm>
          <a:prstGeom prst="rect">
            <a:avLst/>
          </a:prstGeom>
          <a:gradFill flip="none" rotWithShape="1">
            <a:gsLst>
              <a:gs pos="0">
                <a:srgbClr val="D0DFDD"/>
              </a:gs>
              <a:gs pos="100000">
                <a:srgbClr val="FFFFFF"/>
              </a:gs>
            </a:gsLst>
            <a:lin ang="5400000" scaled="0"/>
            <a:tileRect/>
          </a:gra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ectangle 4"/>
          <p:cNvSpPr/>
          <p:nvPr userDrawn="1"/>
        </p:nvSpPr>
        <p:spPr>
          <a:xfrm>
            <a:off x="0" y="0"/>
            <a:ext cx="9144000" cy="152400"/>
          </a:xfrm>
          <a:prstGeom prst="rect">
            <a:avLst/>
          </a:prstGeom>
          <a:solidFill>
            <a:schemeClr val="accent2"/>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6" name="Straight Connector 5"/>
          <p:cNvCxnSpPr/>
          <p:nvPr userDrawn="1"/>
        </p:nvCxnSpPr>
        <p:spPr>
          <a:xfrm>
            <a:off x="0" y="1066800"/>
            <a:ext cx="9144000" cy="1588"/>
          </a:xfrm>
          <a:prstGeom prst="line">
            <a:avLst/>
          </a:prstGeom>
          <a:ln w="31750" cap="rnd">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0"/>
          </p:nvPr>
        </p:nvSpPr>
        <p:spPr>
          <a:xfrm>
            <a:off x="1219200" y="1295400"/>
            <a:ext cx="7315200" cy="4495800"/>
          </a:xfrm>
          <a:prstGeom prst="rect">
            <a:avLst/>
          </a:prstGeom>
        </p:spPr>
        <p:txBody>
          <a:bodyPr/>
          <a:lstStyle>
            <a:lvl1pPr>
              <a:lnSpc>
                <a:spcPts val="2700"/>
              </a:lnSpc>
              <a:spcBef>
                <a:spcPts val="1500"/>
              </a:spcBef>
              <a:buSzPct val="100000"/>
              <a:buFont typeface="Lucida Grande"/>
              <a:buChar char="»"/>
              <a:defRPr sz="2500">
                <a:solidFill>
                  <a:schemeClr val="accent1"/>
                </a:solidFill>
              </a:defRPr>
            </a:lvl1pPr>
            <a:lvl2pPr marL="548640" indent="-182880">
              <a:lnSpc>
                <a:spcPts val="2400"/>
              </a:lnSpc>
              <a:spcBef>
                <a:spcPts val="500"/>
              </a:spcBef>
              <a:spcAft>
                <a:spcPts val="500"/>
              </a:spcAft>
              <a:buClr>
                <a:schemeClr val="accent6"/>
              </a:buClr>
              <a:buSzPct val="100000"/>
              <a:buFont typeface="Arial"/>
              <a:buChar char="•"/>
              <a:defRPr kumimoji="0" lang="en-US" sz="2200" b="0" i="0" u="none" strike="noStrike" kern="1200" cap="none" spc="0" normalizeH="0" baseline="0" noProof="0" dirty="0" smtClean="0">
                <a:ln>
                  <a:noFill/>
                </a:ln>
                <a:solidFill>
                  <a:schemeClr val="bg2">
                    <a:lumMod val="75000"/>
                  </a:schemeClr>
                </a:solidFill>
                <a:effectLst/>
                <a:uLnTx/>
                <a:uFillTx/>
                <a:latin typeface="+mn-lt"/>
                <a:ea typeface="+mn-ea"/>
                <a:cs typeface="+mn-cs"/>
              </a:defRPr>
            </a:lvl2pPr>
            <a:lvl3pPr>
              <a:lnSpc>
                <a:spcPts val="1800"/>
              </a:lnSpc>
              <a:spcBef>
                <a:spcPts val="500"/>
              </a:spcBef>
              <a:buClr>
                <a:schemeClr val="bg1">
                  <a:lumMod val="50000"/>
                </a:schemeClr>
              </a:buClr>
              <a:buSzPct val="100000"/>
              <a:buFont typeface="Lucida Grande"/>
              <a:buChar char="-"/>
              <a:defRPr sz="1800">
                <a:solidFill>
                  <a:schemeClr val="bg1">
                    <a:lumMod val="50000"/>
                  </a:schemeClr>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2" name="Title 11"/>
          <p:cNvSpPr>
            <a:spLocks noGrp="1"/>
          </p:cNvSpPr>
          <p:nvPr>
            <p:ph type="title"/>
          </p:nvPr>
        </p:nvSpPr>
        <p:spPr>
          <a:xfrm>
            <a:off x="304800" y="228600"/>
            <a:ext cx="8229600" cy="838200"/>
          </a:xfrm>
          <a:prstGeom prst="rect">
            <a:avLst/>
          </a:prstGeom>
        </p:spPr>
        <p:txBody>
          <a:bodyPr anchor="b"/>
          <a:lstStyle>
            <a:lvl1pPr algn="l">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9546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edium Header Area with Area for Graphic or Table">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1464731"/>
            <a:ext cx="9144000" cy="2971800"/>
          </a:xfrm>
          <a:prstGeom prst="rect">
            <a:avLst/>
          </a:prstGeom>
          <a:gradFill flip="none" rotWithShape="1">
            <a:gsLst>
              <a:gs pos="0">
                <a:srgbClr val="D0DFDD"/>
              </a:gs>
              <a:gs pos="100000">
                <a:srgbClr val="FFFFFF"/>
              </a:gs>
            </a:gsLst>
            <a:lin ang="5400000" scaled="0"/>
            <a:tileRect/>
          </a:gra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ectangle 4"/>
          <p:cNvSpPr/>
          <p:nvPr userDrawn="1"/>
        </p:nvSpPr>
        <p:spPr>
          <a:xfrm>
            <a:off x="0" y="0"/>
            <a:ext cx="9144000" cy="152400"/>
          </a:xfrm>
          <a:prstGeom prst="rect">
            <a:avLst/>
          </a:prstGeom>
          <a:solidFill>
            <a:schemeClr val="accent2"/>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6" name="Straight Connector 5"/>
          <p:cNvCxnSpPr/>
          <p:nvPr userDrawn="1"/>
        </p:nvCxnSpPr>
        <p:spPr>
          <a:xfrm>
            <a:off x="0" y="1447800"/>
            <a:ext cx="9144000" cy="1588"/>
          </a:xfrm>
          <a:prstGeom prst="line">
            <a:avLst/>
          </a:prstGeom>
          <a:ln w="31750" cap="rnd">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sp>
        <p:nvSpPr>
          <p:cNvPr id="11" name="Content Placeholder 8"/>
          <p:cNvSpPr>
            <a:spLocks noGrp="1"/>
          </p:cNvSpPr>
          <p:nvPr>
            <p:ph sz="quarter" idx="10"/>
          </p:nvPr>
        </p:nvSpPr>
        <p:spPr>
          <a:xfrm>
            <a:off x="1219200" y="1828800"/>
            <a:ext cx="7315200" cy="3733800"/>
          </a:xfrm>
          <a:prstGeom prst="rect">
            <a:avLst/>
          </a:prstGeom>
        </p:spPr>
        <p:txBody>
          <a:bodyPr/>
          <a:lstStyle>
            <a:lvl1pPr>
              <a:lnSpc>
                <a:spcPts val="2700"/>
              </a:lnSpc>
              <a:spcBef>
                <a:spcPts val="1500"/>
              </a:spcBef>
              <a:buSzPct val="100000"/>
              <a:buFont typeface="Lucida Grande"/>
              <a:buNone/>
              <a:defRPr sz="2500">
                <a:solidFill>
                  <a:schemeClr val="accent1"/>
                </a:solidFill>
              </a:defRPr>
            </a:lvl1pPr>
            <a:lvl2pPr marL="548640" indent="-182880">
              <a:lnSpc>
                <a:spcPts val="2400"/>
              </a:lnSpc>
              <a:spcBef>
                <a:spcPts val="500"/>
              </a:spcBef>
              <a:spcAft>
                <a:spcPts val="500"/>
              </a:spcAft>
              <a:buClr>
                <a:schemeClr val="accent6"/>
              </a:buClr>
              <a:buSzPct val="100000"/>
              <a:buFont typeface="Arial"/>
              <a:buChar char="•"/>
              <a:defRPr kumimoji="0" lang="en-US" sz="2200" b="0" i="0" u="none" strike="noStrike" kern="1200" cap="none" spc="0" normalizeH="0" baseline="0" noProof="0" dirty="0" smtClean="0">
                <a:ln>
                  <a:noFill/>
                </a:ln>
                <a:solidFill>
                  <a:schemeClr val="bg2">
                    <a:lumMod val="75000"/>
                  </a:schemeClr>
                </a:solidFill>
                <a:effectLst/>
                <a:uLnTx/>
                <a:uFillTx/>
                <a:latin typeface="+mn-lt"/>
                <a:ea typeface="+mn-ea"/>
                <a:cs typeface="+mn-cs"/>
              </a:defRPr>
            </a:lvl2pPr>
            <a:lvl3pPr>
              <a:lnSpc>
                <a:spcPts val="1800"/>
              </a:lnSpc>
              <a:spcBef>
                <a:spcPts val="500"/>
              </a:spcBef>
              <a:buClr>
                <a:schemeClr val="bg1">
                  <a:lumMod val="50000"/>
                </a:schemeClr>
              </a:buClr>
              <a:buSzPct val="100000"/>
              <a:buFont typeface="Lucida Grande"/>
              <a:buChar char="-"/>
              <a:defRPr sz="1800">
                <a:solidFill>
                  <a:schemeClr val="bg1">
                    <a:lumMod val="50000"/>
                  </a:schemeClr>
                </a:solidFill>
              </a:defRPr>
            </a:lvl3pPr>
          </a:lstStyle>
          <a:p>
            <a:pPr lvl="0"/>
            <a:endParaRPr lang="en-US" dirty="0" smtClean="0"/>
          </a:p>
        </p:txBody>
      </p:sp>
      <p:sp>
        <p:nvSpPr>
          <p:cNvPr id="12" name="Title 11"/>
          <p:cNvSpPr>
            <a:spLocks noGrp="1"/>
          </p:cNvSpPr>
          <p:nvPr>
            <p:ph type="title"/>
          </p:nvPr>
        </p:nvSpPr>
        <p:spPr>
          <a:xfrm>
            <a:off x="304800" y="304800"/>
            <a:ext cx="8229600" cy="1143000"/>
          </a:xfrm>
          <a:prstGeom prst="rect">
            <a:avLst/>
          </a:prstGeom>
        </p:spPr>
        <p:txBody>
          <a:bodyPr anchor="b"/>
          <a:lstStyle>
            <a:lvl1pPr algn="l">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87362071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A8F84F-DCC5-8D40-BF63-E03DC21811D5}" type="slidenum">
              <a:rPr lang="en-US" altLang="en-US"/>
              <a:pPr>
                <a:defRPr/>
              </a:pPr>
              <a:t>‹#›</a:t>
            </a:fld>
            <a:endParaRPr lang="en-US" altLang="en-US"/>
          </a:p>
        </p:txBody>
      </p:sp>
    </p:spTree>
    <p:extLst>
      <p:ext uri="{BB962C8B-B14F-4D97-AF65-F5344CB8AC3E}">
        <p14:creationId xmlns:p14="http://schemas.microsoft.com/office/powerpoint/2010/main" val="1522334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5" name="Picture 16" descr="direction 1 -subpag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descr="wested-pms-hr-ai10-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0838" y="6248400"/>
            <a:ext cx="18161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304800"/>
            <a:ext cx="3479800" cy="1470025"/>
          </a:xfrm>
        </p:spPr>
        <p:txBody>
          <a:bodyPr/>
          <a:lstStyle>
            <a:lvl1pPr algn="r">
              <a:defRPr/>
            </a:lvl1pPr>
          </a:lstStyle>
          <a:p>
            <a:r>
              <a:rPr lang="en-US" smtClean="0"/>
              <a:t>Click to edit Master title style</a:t>
            </a:r>
            <a:endParaRPr lang="en-US" dirty="0"/>
          </a:p>
        </p:txBody>
      </p:sp>
      <p:sp>
        <p:nvSpPr>
          <p:cNvPr id="14" name="Text Placeholder 13"/>
          <p:cNvSpPr>
            <a:spLocks noGrp="1"/>
          </p:cNvSpPr>
          <p:nvPr>
            <p:ph type="body" sz="quarter" idx="10"/>
          </p:nvPr>
        </p:nvSpPr>
        <p:spPr>
          <a:xfrm>
            <a:off x="5029200" y="914398"/>
            <a:ext cx="3733800" cy="5334006"/>
          </a:xfrm>
        </p:spPr>
        <p:txBody>
          <a:bodyPr/>
          <a:lstStyle>
            <a:lvl1pPr>
              <a:defRPr baseline="0"/>
            </a:lvl1pPr>
            <a:lvl2pPr>
              <a:defRPr baseline="0"/>
            </a:lvl2pPr>
            <a:lvl4pPr>
              <a:buNone/>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3" name="Text Placeholder 22"/>
          <p:cNvSpPr>
            <a:spLocks noGrp="1"/>
          </p:cNvSpPr>
          <p:nvPr>
            <p:ph type="body" sz="quarter" idx="11"/>
          </p:nvPr>
        </p:nvSpPr>
        <p:spPr>
          <a:xfrm>
            <a:off x="685800" y="2032000"/>
            <a:ext cx="3479800" cy="1016000"/>
          </a:xfrm>
        </p:spPr>
        <p:txBody>
          <a:bodyPr/>
          <a:lstStyle>
            <a:lvl1pPr algn="r">
              <a:defRPr>
                <a:solidFill>
                  <a:srgbClr val="4F6228"/>
                </a:solidFill>
                <a:latin typeface="Century Gothic"/>
                <a:cs typeface="Century Gothic"/>
              </a:defRPr>
            </a:lvl1pPr>
          </a:lstStyle>
          <a:p>
            <a:pPr lvl="0"/>
            <a:r>
              <a:rPr lang="en-US" smtClean="0"/>
              <a:t>Click to edit Master text styles</a:t>
            </a:r>
          </a:p>
        </p:txBody>
      </p:sp>
    </p:spTree>
    <p:extLst>
      <p:ext uri="{BB962C8B-B14F-4D97-AF65-F5344CB8AC3E}">
        <p14:creationId xmlns:p14="http://schemas.microsoft.com/office/powerpoint/2010/main" val="114466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5" name="Picture 16" descr="direction 1 -subpag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descr="wested-pms-hr-ai10-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5800" y="6248400"/>
            <a:ext cx="18161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799" y="304800"/>
            <a:ext cx="5875867" cy="1049867"/>
          </a:xfrm>
        </p:spPr>
        <p:txBody>
          <a:bodyPr/>
          <a:lstStyle>
            <a:lvl1pPr algn="l">
              <a:defRPr/>
            </a:lvl1pPr>
          </a:lstStyle>
          <a:p>
            <a:r>
              <a:rPr lang="en-US" smtClean="0"/>
              <a:t>Click to edit Master title style</a:t>
            </a:r>
            <a:endParaRPr lang="en-US" dirty="0"/>
          </a:p>
        </p:txBody>
      </p:sp>
      <p:sp>
        <p:nvSpPr>
          <p:cNvPr id="14" name="Text Placeholder 13"/>
          <p:cNvSpPr>
            <a:spLocks noGrp="1"/>
          </p:cNvSpPr>
          <p:nvPr>
            <p:ph type="body" sz="quarter" idx="10"/>
          </p:nvPr>
        </p:nvSpPr>
        <p:spPr>
          <a:xfrm>
            <a:off x="2878667" y="2192867"/>
            <a:ext cx="5884333" cy="4362574"/>
          </a:xfrm>
        </p:spPr>
        <p:txBody>
          <a:bodyPr/>
          <a:lstStyle>
            <a:lvl1pPr>
              <a:defRPr baseline="0"/>
            </a:lvl1pPr>
            <a:lvl2pPr>
              <a:defRPr baseline="0"/>
            </a:lvl2pPr>
            <a:lvl4pPr>
              <a:buNone/>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3" name="Text Placeholder 22"/>
          <p:cNvSpPr>
            <a:spLocks noGrp="1"/>
          </p:cNvSpPr>
          <p:nvPr>
            <p:ph type="body" sz="quarter" idx="11"/>
          </p:nvPr>
        </p:nvSpPr>
        <p:spPr>
          <a:xfrm>
            <a:off x="685799" y="1447800"/>
            <a:ext cx="6519334" cy="381000"/>
          </a:xfrm>
        </p:spPr>
        <p:txBody>
          <a:bodyPr/>
          <a:lstStyle>
            <a:lvl1pPr algn="l">
              <a:defRPr>
                <a:solidFill>
                  <a:srgbClr val="4F6228"/>
                </a:solidFill>
                <a:latin typeface="Century Gothic"/>
                <a:cs typeface="Century Gothic"/>
              </a:defRPr>
            </a:lvl1pPr>
          </a:lstStyle>
          <a:p>
            <a:pPr lvl="0"/>
            <a:r>
              <a:rPr lang="en-US" smtClean="0"/>
              <a:t>Click to edit Master text styles</a:t>
            </a:r>
          </a:p>
        </p:txBody>
      </p:sp>
    </p:spTree>
    <p:extLst>
      <p:ext uri="{BB962C8B-B14F-4D97-AF65-F5344CB8AC3E}">
        <p14:creationId xmlns:p14="http://schemas.microsoft.com/office/powerpoint/2010/main" val="1838786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5" name="Picture 16" descr="direction 1 -subpag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descr="wested-pms-hr-ai10-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0838" y="6248400"/>
            <a:ext cx="18161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304800"/>
            <a:ext cx="3479800" cy="1470025"/>
          </a:xfrm>
        </p:spPr>
        <p:txBody>
          <a:bodyPr/>
          <a:lstStyle>
            <a:lvl1pPr algn="r">
              <a:defRPr/>
            </a:lvl1pPr>
          </a:lstStyle>
          <a:p>
            <a:r>
              <a:rPr lang="en-US" smtClean="0"/>
              <a:t>Click to edit Master title style</a:t>
            </a:r>
            <a:endParaRPr lang="en-US" dirty="0"/>
          </a:p>
        </p:txBody>
      </p:sp>
      <p:sp>
        <p:nvSpPr>
          <p:cNvPr id="14" name="Text Placeholder 13"/>
          <p:cNvSpPr>
            <a:spLocks noGrp="1"/>
          </p:cNvSpPr>
          <p:nvPr>
            <p:ph type="body" sz="quarter" idx="10"/>
          </p:nvPr>
        </p:nvSpPr>
        <p:spPr>
          <a:xfrm>
            <a:off x="5029200" y="914398"/>
            <a:ext cx="3733800" cy="5334006"/>
          </a:xfrm>
        </p:spPr>
        <p:txBody>
          <a:bodyPr/>
          <a:lstStyle>
            <a:lvl1pPr>
              <a:defRPr baseline="0"/>
            </a:lvl1pPr>
            <a:lvl2pPr>
              <a:defRPr baseline="0"/>
            </a:lvl2pPr>
            <a:lvl4pPr>
              <a:buNone/>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3" name="Text Placeholder 22"/>
          <p:cNvSpPr>
            <a:spLocks noGrp="1"/>
          </p:cNvSpPr>
          <p:nvPr>
            <p:ph type="body" sz="quarter" idx="11"/>
          </p:nvPr>
        </p:nvSpPr>
        <p:spPr>
          <a:xfrm>
            <a:off x="685800" y="2032000"/>
            <a:ext cx="3479800" cy="1016000"/>
          </a:xfrm>
        </p:spPr>
        <p:txBody>
          <a:bodyPr/>
          <a:lstStyle>
            <a:lvl1pPr algn="r">
              <a:defRPr>
                <a:solidFill>
                  <a:srgbClr val="4F6228"/>
                </a:solidFill>
                <a:latin typeface="Century Gothic"/>
                <a:cs typeface="Century Gothic"/>
              </a:defRPr>
            </a:lvl1pPr>
          </a:lstStyle>
          <a:p>
            <a:pPr lvl="0"/>
            <a:r>
              <a:rPr lang="en-US" smtClean="0"/>
              <a:t>Click to edit Master text styles</a:t>
            </a:r>
          </a:p>
        </p:txBody>
      </p:sp>
    </p:spTree>
    <p:extLst>
      <p:ext uri="{BB962C8B-B14F-4D97-AF65-F5344CB8AC3E}">
        <p14:creationId xmlns:p14="http://schemas.microsoft.com/office/powerpoint/2010/main" val="1699950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5" name="Picture 16" descr="direction 1 -subpag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descr="wested-pms-hr-ai10-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0838" y="6248400"/>
            <a:ext cx="18161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304800"/>
            <a:ext cx="3479800" cy="1470025"/>
          </a:xfrm>
        </p:spPr>
        <p:txBody>
          <a:bodyPr/>
          <a:lstStyle>
            <a:lvl1pPr algn="r">
              <a:defRPr/>
            </a:lvl1pPr>
          </a:lstStyle>
          <a:p>
            <a:r>
              <a:rPr lang="en-US" smtClean="0"/>
              <a:t>Click to edit Master title style</a:t>
            </a:r>
            <a:endParaRPr lang="en-US" dirty="0"/>
          </a:p>
        </p:txBody>
      </p:sp>
      <p:sp>
        <p:nvSpPr>
          <p:cNvPr id="14" name="Text Placeholder 13"/>
          <p:cNvSpPr>
            <a:spLocks noGrp="1"/>
          </p:cNvSpPr>
          <p:nvPr>
            <p:ph type="body" sz="quarter" idx="10"/>
          </p:nvPr>
        </p:nvSpPr>
        <p:spPr>
          <a:xfrm>
            <a:off x="5029200" y="914398"/>
            <a:ext cx="3733800" cy="5334006"/>
          </a:xfrm>
        </p:spPr>
        <p:txBody>
          <a:bodyPr/>
          <a:lstStyle>
            <a:lvl1pPr>
              <a:defRPr baseline="0"/>
            </a:lvl1pPr>
            <a:lvl2pPr>
              <a:defRPr baseline="0"/>
            </a:lvl2pPr>
            <a:lvl4pPr>
              <a:buNone/>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3" name="Text Placeholder 22"/>
          <p:cNvSpPr>
            <a:spLocks noGrp="1"/>
          </p:cNvSpPr>
          <p:nvPr>
            <p:ph type="body" sz="quarter" idx="11"/>
          </p:nvPr>
        </p:nvSpPr>
        <p:spPr>
          <a:xfrm>
            <a:off x="685800" y="2032000"/>
            <a:ext cx="3479800" cy="1016000"/>
          </a:xfrm>
        </p:spPr>
        <p:txBody>
          <a:bodyPr/>
          <a:lstStyle>
            <a:lvl1pPr algn="r">
              <a:defRPr>
                <a:solidFill>
                  <a:srgbClr val="4F6228"/>
                </a:solidFill>
                <a:latin typeface="Century Gothic"/>
                <a:cs typeface="Century Gothic"/>
              </a:defRPr>
            </a:lvl1pPr>
          </a:lstStyle>
          <a:p>
            <a:pPr lvl="0"/>
            <a:r>
              <a:rPr lang="en-US" smtClean="0"/>
              <a:t>Click to edit Master text styles</a:t>
            </a:r>
          </a:p>
        </p:txBody>
      </p:sp>
    </p:spTree>
    <p:extLst>
      <p:ext uri="{BB962C8B-B14F-4D97-AF65-F5344CB8AC3E}">
        <p14:creationId xmlns:p14="http://schemas.microsoft.com/office/powerpoint/2010/main" val="950000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51DF2C-FF89-674A-BEE1-916F1EFF539F}" type="slidenum">
              <a:rPr lang="en-US" altLang="en-US"/>
              <a:pPr>
                <a:defRPr/>
              </a:pPr>
              <a:t>‹#›</a:t>
            </a:fld>
            <a:endParaRPr lang="en-US" altLang="en-US"/>
          </a:p>
        </p:txBody>
      </p:sp>
    </p:spTree>
    <p:extLst>
      <p:ext uri="{BB962C8B-B14F-4D97-AF65-F5344CB8AC3E}">
        <p14:creationId xmlns:p14="http://schemas.microsoft.com/office/powerpoint/2010/main" val="2145093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pic>
        <p:nvPicPr>
          <p:cNvPr id="5" name="Picture 16" descr="direction 1 -subpag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descr="wested-pms-hr-ai10-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0838" y="6248400"/>
            <a:ext cx="18161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304800"/>
            <a:ext cx="3479800" cy="1470025"/>
          </a:xfrm>
        </p:spPr>
        <p:txBody>
          <a:bodyPr/>
          <a:lstStyle>
            <a:lvl1pPr algn="r">
              <a:defRPr/>
            </a:lvl1pPr>
          </a:lstStyle>
          <a:p>
            <a:r>
              <a:rPr lang="en-US" smtClean="0"/>
              <a:t>Click to edit Master title style</a:t>
            </a:r>
            <a:endParaRPr lang="en-US" dirty="0"/>
          </a:p>
        </p:txBody>
      </p:sp>
      <p:sp>
        <p:nvSpPr>
          <p:cNvPr id="14" name="Text Placeholder 13"/>
          <p:cNvSpPr>
            <a:spLocks noGrp="1"/>
          </p:cNvSpPr>
          <p:nvPr>
            <p:ph type="body" sz="quarter" idx="10"/>
          </p:nvPr>
        </p:nvSpPr>
        <p:spPr>
          <a:xfrm>
            <a:off x="5029200" y="914398"/>
            <a:ext cx="3733800" cy="5334006"/>
          </a:xfrm>
        </p:spPr>
        <p:txBody>
          <a:bodyPr/>
          <a:lstStyle>
            <a:lvl1pPr>
              <a:defRPr baseline="0"/>
            </a:lvl1pPr>
            <a:lvl2pPr>
              <a:defRPr baseline="0"/>
            </a:lvl2pPr>
            <a:lvl4pPr>
              <a:buNone/>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3" name="Text Placeholder 22"/>
          <p:cNvSpPr>
            <a:spLocks noGrp="1"/>
          </p:cNvSpPr>
          <p:nvPr>
            <p:ph type="body" sz="quarter" idx="11"/>
          </p:nvPr>
        </p:nvSpPr>
        <p:spPr>
          <a:xfrm>
            <a:off x="685800" y="2032000"/>
            <a:ext cx="3479800" cy="1016000"/>
          </a:xfrm>
        </p:spPr>
        <p:txBody>
          <a:bodyPr/>
          <a:lstStyle>
            <a:lvl1pPr algn="r">
              <a:defRPr>
                <a:solidFill>
                  <a:srgbClr val="4F6228"/>
                </a:solidFill>
                <a:latin typeface="Century Gothic"/>
                <a:cs typeface="Century Gothic"/>
              </a:defRPr>
            </a:lvl1pPr>
          </a:lstStyle>
          <a:p>
            <a:pPr lvl="0"/>
            <a:r>
              <a:rPr lang="en-US" smtClean="0"/>
              <a:t>Click to edit Master text styles</a:t>
            </a:r>
          </a:p>
        </p:txBody>
      </p:sp>
    </p:spTree>
    <p:extLst>
      <p:ext uri="{BB962C8B-B14F-4D97-AF65-F5344CB8AC3E}">
        <p14:creationId xmlns:p14="http://schemas.microsoft.com/office/powerpoint/2010/main" val="116462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pic>
        <p:nvPicPr>
          <p:cNvPr id="5" name="Picture 16" descr="direction 1 -subpag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descr="InfantTod. 41.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450" y="-85725"/>
            <a:ext cx="2322513"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InfantTod. 41.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24100" y="-41275"/>
            <a:ext cx="2254250"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921933"/>
            <a:ext cx="3479800" cy="1470025"/>
          </a:xfrm>
        </p:spPr>
        <p:txBody>
          <a:bodyPr/>
          <a:lstStyle>
            <a:lvl1pPr algn="r">
              <a:defRPr/>
            </a:lvl1pPr>
          </a:lstStyle>
          <a:p>
            <a:r>
              <a:rPr lang="en-US" smtClean="0"/>
              <a:t>Click to edit Master title style</a:t>
            </a:r>
            <a:endParaRPr lang="en-US" dirty="0"/>
          </a:p>
        </p:txBody>
      </p:sp>
      <p:sp>
        <p:nvSpPr>
          <p:cNvPr id="14" name="Text Placeholder 13"/>
          <p:cNvSpPr>
            <a:spLocks noGrp="1"/>
          </p:cNvSpPr>
          <p:nvPr>
            <p:ph type="body" sz="quarter" idx="10"/>
          </p:nvPr>
        </p:nvSpPr>
        <p:spPr>
          <a:xfrm>
            <a:off x="5029200" y="304799"/>
            <a:ext cx="3733800" cy="5943603"/>
          </a:xfrm>
        </p:spPr>
        <p:txBody>
          <a:bodyPr/>
          <a:lstStyle>
            <a:lvl1pPr>
              <a:defRPr baseline="0"/>
            </a:lvl1pPr>
            <a:lvl2pPr>
              <a:defRPr baseline="0"/>
            </a:lvl2pPr>
            <a:lvl4pPr>
              <a:buNone/>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3" name="Text Placeholder 22"/>
          <p:cNvSpPr>
            <a:spLocks noGrp="1"/>
          </p:cNvSpPr>
          <p:nvPr>
            <p:ph type="body" sz="quarter" idx="11"/>
          </p:nvPr>
        </p:nvSpPr>
        <p:spPr>
          <a:xfrm>
            <a:off x="685800" y="3649133"/>
            <a:ext cx="3479800" cy="1016000"/>
          </a:xfrm>
        </p:spPr>
        <p:txBody>
          <a:bodyPr/>
          <a:lstStyle>
            <a:lvl1pPr algn="r">
              <a:defRPr>
                <a:solidFill>
                  <a:srgbClr val="60C0B9"/>
                </a:solidFill>
                <a:latin typeface="Century Gothic"/>
                <a:cs typeface="Century Gothic"/>
              </a:defRPr>
            </a:lvl1pPr>
          </a:lstStyle>
          <a:p>
            <a:pPr lvl="0"/>
            <a:r>
              <a:rPr lang="en-US" smtClean="0"/>
              <a:t>Click to edit Master text styles</a:t>
            </a:r>
          </a:p>
        </p:txBody>
      </p:sp>
    </p:spTree>
    <p:extLst>
      <p:ext uri="{BB962C8B-B14F-4D97-AF65-F5344CB8AC3E}">
        <p14:creationId xmlns:p14="http://schemas.microsoft.com/office/powerpoint/2010/main" val="1033147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pic>
        <p:nvPicPr>
          <p:cNvPr id="4" name="Picture 16" descr="direction 1 -subpag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ctrTitle"/>
          </p:nvPr>
        </p:nvSpPr>
        <p:spPr>
          <a:xfrm>
            <a:off x="527050" y="732972"/>
            <a:ext cx="8013700" cy="921658"/>
          </a:xfrm>
        </p:spPr>
        <p:txBody>
          <a:bodyPr/>
          <a:lstStyle>
            <a:lvl1pPr algn="l">
              <a:defRPr sz="3000" baseline="0"/>
            </a:lvl1pPr>
          </a:lstStyle>
          <a:p>
            <a:r>
              <a:rPr lang="en-US" dirty="0" smtClean="0"/>
              <a:t>Click to edit Master title style</a:t>
            </a:r>
            <a:endParaRPr lang="en-US" dirty="0"/>
          </a:p>
        </p:txBody>
      </p:sp>
      <p:sp>
        <p:nvSpPr>
          <p:cNvPr id="12" name="Text Placeholder 11"/>
          <p:cNvSpPr>
            <a:spLocks noGrp="1"/>
          </p:cNvSpPr>
          <p:nvPr>
            <p:ph type="body" sz="quarter" idx="13"/>
          </p:nvPr>
        </p:nvSpPr>
        <p:spPr>
          <a:xfrm>
            <a:off x="2590800" y="2286000"/>
            <a:ext cx="6178550" cy="42687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9435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5" name="Picture 16" descr="direction 1 -subpag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descr="wested-pms-hr-ai10-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0838" y="6248400"/>
            <a:ext cx="18161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304800"/>
            <a:ext cx="3479800" cy="1470025"/>
          </a:xfrm>
        </p:spPr>
        <p:txBody>
          <a:bodyPr/>
          <a:lstStyle>
            <a:lvl1pPr algn="r">
              <a:defRPr/>
            </a:lvl1pPr>
          </a:lstStyle>
          <a:p>
            <a:r>
              <a:rPr lang="en-US" smtClean="0"/>
              <a:t>Click to edit Master title style</a:t>
            </a:r>
            <a:endParaRPr lang="en-US" dirty="0"/>
          </a:p>
        </p:txBody>
      </p:sp>
      <p:sp>
        <p:nvSpPr>
          <p:cNvPr id="14" name="Text Placeholder 13"/>
          <p:cNvSpPr>
            <a:spLocks noGrp="1"/>
          </p:cNvSpPr>
          <p:nvPr>
            <p:ph type="body" sz="quarter" idx="10"/>
          </p:nvPr>
        </p:nvSpPr>
        <p:spPr>
          <a:xfrm>
            <a:off x="5029200" y="914398"/>
            <a:ext cx="3733800" cy="5334006"/>
          </a:xfrm>
        </p:spPr>
        <p:txBody>
          <a:bodyPr/>
          <a:lstStyle>
            <a:lvl1pPr>
              <a:defRPr baseline="0"/>
            </a:lvl1pPr>
            <a:lvl2pPr>
              <a:defRPr baseline="0"/>
            </a:lvl2pPr>
            <a:lvl4pPr>
              <a:buNone/>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3" name="Text Placeholder 22"/>
          <p:cNvSpPr>
            <a:spLocks noGrp="1"/>
          </p:cNvSpPr>
          <p:nvPr>
            <p:ph type="body" sz="quarter" idx="11"/>
          </p:nvPr>
        </p:nvSpPr>
        <p:spPr>
          <a:xfrm>
            <a:off x="685800" y="2032000"/>
            <a:ext cx="3479800" cy="1016000"/>
          </a:xfrm>
        </p:spPr>
        <p:txBody>
          <a:bodyPr/>
          <a:lstStyle>
            <a:lvl1pPr algn="r">
              <a:defRPr>
                <a:solidFill>
                  <a:srgbClr val="4F6228"/>
                </a:solidFill>
                <a:latin typeface="Century Gothic"/>
                <a:cs typeface="Century Gothic"/>
              </a:defRPr>
            </a:lvl1pPr>
          </a:lstStyle>
          <a:p>
            <a:pPr lvl="0"/>
            <a:r>
              <a:rPr lang="en-US" smtClean="0"/>
              <a:t>Click to edit Master text styles</a:t>
            </a:r>
          </a:p>
        </p:txBody>
      </p:sp>
    </p:spTree>
    <p:extLst>
      <p:ext uri="{BB962C8B-B14F-4D97-AF65-F5344CB8AC3E}">
        <p14:creationId xmlns:p14="http://schemas.microsoft.com/office/powerpoint/2010/main" val="14488744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pic>
        <p:nvPicPr>
          <p:cNvPr id="4" name="Picture 16" descr="direction 1 -subpag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descr="wested-pms-hr-ai10-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0838" y="6248400"/>
            <a:ext cx="18161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ctrTitle"/>
          </p:nvPr>
        </p:nvSpPr>
        <p:spPr>
          <a:xfrm>
            <a:off x="527050" y="732972"/>
            <a:ext cx="8013700" cy="921658"/>
          </a:xfrm>
        </p:spPr>
        <p:txBody>
          <a:bodyPr/>
          <a:lstStyle>
            <a:lvl1pPr algn="l">
              <a:defRPr sz="3000" baseline="0"/>
            </a:lvl1pPr>
          </a:lstStyle>
          <a:p>
            <a:r>
              <a:rPr lang="en-US" dirty="0" smtClean="0"/>
              <a:t>Click to edit Master title style</a:t>
            </a:r>
            <a:endParaRPr lang="en-US" dirty="0"/>
          </a:p>
        </p:txBody>
      </p:sp>
      <p:sp>
        <p:nvSpPr>
          <p:cNvPr id="12" name="Text Placeholder 11"/>
          <p:cNvSpPr>
            <a:spLocks noGrp="1"/>
          </p:cNvSpPr>
          <p:nvPr>
            <p:ph type="body" sz="quarter" idx="13"/>
          </p:nvPr>
        </p:nvSpPr>
        <p:spPr>
          <a:xfrm>
            <a:off x="2590800" y="2286000"/>
            <a:ext cx="6178550" cy="42687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09309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pic>
        <p:nvPicPr>
          <p:cNvPr id="5" name="Picture 16" descr="direction 1 -subpag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descr="wested-pms-hr-ai10-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5800" y="6248400"/>
            <a:ext cx="18161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799" y="304800"/>
            <a:ext cx="5875867" cy="1049867"/>
          </a:xfrm>
        </p:spPr>
        <p:txBody>
          <a:bodyPr/>
          <a:lstStyle>
            <a:lvl1pPr algn="l">
              <a:defRPr/>
            </a:lvl1pPr>
          </a:lstStyle>
          <a:p>
            <a:r>
              <a:rPr lang="en-US" smtClean="0"/>
              <a:t>Click to edit Master title style</a:t>
            </a:r>
            <a:endParaRPr lang="en-US" dirty="0"/>
          </a:p>
        </p:txBody>
      </p:sp>
      <p:sp>
        <p:nvSpPr>
          <p:cNvPr id="14" name="Text Placeholder 13"/>
          <p:cNvSpPr>
            <a:spLocks noGrp="1"/>
          </p:cNvSpPr>
          <p:nvPr>
            <p:ph type="body" sz="quarter" idx="10"/>
          </p:nvPr>
        </p:nvSpPr>
        <p:spPr>
          <a:xfrm>
            <a:off x="2878667" y="2192867"/>
            <a:ext cx="5884333" cy="4362574"/>
          </a:xfrm>
        </p:spPr>
        <p:txBody>
          <a:bodyPr/>
          <a:lstStyle>
            <a:lvl1pPr>
              <a:defRPr baseline="0"/>
            </a:lvl1pPr>
            <a:lvl2pPr>
              <a:defRPr baseline="0"/>
            </a:lvl2pPr>
            <a:lvl4pPr>
              <a:buNone/>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3" name="Text Placeholder 22"/>
          <p:cNvSpPr>
            <a:spLocks noGrp="1"/>
          </p:cNvSpPr>
          <p:nvPr>
            <p:ph type="body" sz="quarter" idx="11"/>
          </p:nvPr>
        </p:nvSpPr>
        <p:spPr>
          <a:xfrm>
            <a:off x="685799" y="1447800"/>
            <a:ext cx="6519334" cy="381000"/>
          </a:xfrm>
        </p:spPr>
        <p:txBody>
          <a:bodyPr/>
          <a:lstStyle>
            <a:lvl1pPr algn="l">
              <a:defRPr>
                <a:solidFill>
                  <a:srgbClr val="4F6228"/>
                </a:solidFill>
                <a:latin typeface="Century Gothic"/>
                <a:cs typeface="Century Gothic"/>
              </a:defRPr>
            </a:lvl1pPr>
          </a:lstStyle>
          <a:p>
            <a:pPr lvl="0"/>
            <a:r>
              <a:rPr lang="en-US" smtClean="0"/>
              <a:t>Click to edit Master text styles</a:t>
            </a:r>
          </a:p>
        </p:txBody>
      </p:sp>
    </p:spTree>
    <p:extLst>
      <p:ext uri="{BB962C8B-B14F-4D97-AF65-F5344CB8AC3E}">
        <p14:creationId xmlns:p14="http://schemas.microsoft.com/office/powerpoint/2010/main" val="1806020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1CB52A-E75D-7444-860B-024B3B356AFD}" type="slidenum">
              <a:rPr lang="en-US" altLang="en-US"/>
              <a:pPr>
                <a:defRPr/>
              </a:pPr>
              <a:t>‹#›</a:t>
            </a:fld>
            <a:endParaRPr lang="en-US" altLang="en-US"/>
          </a:p>
        </p:txBody>
      </p:sp>
    </p:spTree>
    <p:extLst>
      <p:ext uri="{BB962C8B-B14F-4D97-AF65-F5344CB8AC3E}">
        <p14:creationId xmlns:p14="http://schemas.microsoft.com/office/powerpoint/2010/main" val="1781304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C7B6D9-7092-464C-B167-76FD685206B3}" type="slidenum">
              <a:rPr lang="en-US" altLang="en-US"/>
              <a:pPr>
                <a:defRPr/>
              </a:pPr>
              <a:t>‹#›</a:t>
            </a:fld>
            <a:endParaRPr lang="en-US" altLang="en-US"/>
          </a:p>
        </p:txBody>
      </p:sp>
    </p:spTree>
    <p:extLst>
      <p:ext uri="{BB962C8B-B14F-4D97-AF65-F5344CB8AC3E}">
        <p14:creationId xmlns:p14="http://schemas.microsoft.com/office/powerpoint/2010/main" val="311427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8766B09-B68B-B84C-8D40-A8A0CEF4027F}" type="slidenum">
              <a:rPr lang="en-US" altLang="en-US"/>
              <a:pPr>
                <a:defRPr/>
              </a:pPr>
              <a:t>‹#›</a:t>
            </a:fld>
            <a:endParaRPr lang="en-US" altLang="en-US"/>
          </a:p>
        </p:txBody>
      </p:sp>
    </p:spTree>
    <p:extLst>
      <p:ext uri="{BB962C8B-B14F-4D97-AF65-F5344CB8AC3E}">
        <p14:creationId xmlns:p14="http://schemas.microsoft.com/office/powerpoint/2010/main" val="737588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03D59CC-89F2-B340-9AF5-3CD1DB3B92DE}" type="slidenum">
              <a:rPr lang="en-US" altLang="en-US"/>
              <a:pPr>
                <a:defRPr/>
              </a:pPr>
              <a:t>‹#›</a:t>
            </a:fld>
            <a:endParaRPr lang="en-US" altLang="en-US"/>
          </a:p>
        </p:txBody>
      </p:sp>
    </p:spTree>
    <p:extLst>
      <p:ext uri="{BB962C8B-B14F-4D97-AF65-F5344CB8AC3E}">
        <p14:creationId xmlns:p14="http://schemas.microsoft.com/office/powerpoint/2010/main" val="1371737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FF45460-6CCD-3A42-8DEF-031450F9BC9E}" type="slidenum">
              <a:rPr lang="en-US" altLang="en-US"/>
              <a:pPr>
                <a:defRPr/>
              </a:pPr>
              <a:t>‹#›</a:t>
            </a:fld>
            <a:endParaRPr lang="en-US" altLang="en-US"/>
          </a:p>
        </p:txBody>
      </p:sp>
    </p:spTree>
    <p:extLst>
      <p:ext uri="{BB962C8B-B14F-4D97-AF65-F5344CB8AC3E}">
        <p14:creationId xmlns:p14="http://schemas.microsoft.com/office/powerpoint/2010/main" val="1555968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74C65C-6325-5344-A6FF-45216216F6C7}" type="slidenum">
              <a:rPr lang="en-US" altLang="en-US"/>
              <a:pPr>
                <a:defRPr/>
              </a:pPr>
              <a:t>‹#›</a:t>
            </a:fld>
            <a:endParaRPr lang="en-US" altLang="en-US"/>
          </a:p>
        </p:txBody>
      </p:sp>
    </p:spTree>
    <p:extLst>
      <p:ext uri="{BB962C8B-B14F-4D97-AF65-F5344CB8AC3E}">
        <p14:creationId xmlns:p14="http://schemas.microsoft.com/office/powerpoint/2010/main" val="1250344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D247C2-5063-0542-BB3D-32E45E6AC36B}" type="slidenum">
              <a:rPr lang="en-US" altLang="en-US"/>
              <a:pPr>
                <a:defRPr/>
              </a:pPr>
              <a:t>‹#›</a:t>
            </a:fld>
            <a:endParaRPr lang="en-US" altLang="en-US"/>
          </a:p>
        </p:txBody>
      </p:sp>
    </p:spTree>
    <p:extLst>
      <p:ext uri="{BB962C8B-B14F-4D97-AF65-F5344CB8AC3E}">
        <p14:creationId xmlns:p14="http://schemas.microsoft.com/office/powerpoint/2010/main" val="1410357502"/>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theme" Target="../theme/theme1.xml"/><Relationship Id="rId27" Type="http://schemas.openxmlformats.org/officeDocument/2006/relationships/image" Target="../media/image1.png"/><Relationship Id="rId28" Type="http://schemas.openxmlformats.org/officeDocument/2006/relationships/image" Target="../media/image2.emf"/><Relationship Id="rId29" Type="http://schemas.openxmlformats.org/officeDocument/2006/relationships/image" Target="../media/image3.png"/><Relationship Id="rId30" Type="http://schemas.openxmlformats.org/officeDocument/2006/relationships/image" Target="../media/image4.png"/><Relationship Id="rId31" Type="http://schemas.openxmlformats.org/officeDocument/2006/relationships/image" Target="../media/image5.png"/><Relationship Id="rId32" Type="http://schemas.openxmlformats.org/officeDocument/2006/relationships/image" Target="../media/image6.tiff"/><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9144000" cy="6858000"/>
            <a:chOff x="0" y="0"/>
            <a:chExt cx="5760" cy="4320"/>
          </a:xfrm>
        </p:grpSpPr>
        <p:sp>
          <p:nvSpPr>
            <p:cNvPr id="1038" name="Rectangle 8"/>
            <p:cNvSpPr>
              <a:spLocks noChangeArrowheads="1"/>
            </p:cNvSpPr>
            <p:nvPr/>
          </p:nvSpPr>
          <p:spPr bwMode="auto">
            <a:xfrm>
              <a:off x="0" y="0"/>
              <a:ext cx="5760" cy="4320"/>
            </a:xfrm>
            <a:prstGeom prst="rect">
              <a:avLst/>
            </a:prstGeom>
            <a:solidFill>
              <a:srgbClr val="FEED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300">
                  <a:solidFill>
                    <a:srgbClr val="000054"/>
                  </a:solidFill>
                  <a:latin typeface="Arial" charset="0"/>
                  <a:ea typeface="ＭＳ Ｐゴシック" charset="-128"/>
                </a:defRPr>
              </a:lvl1pPr>
              <a:lvl2pPr marL="742950" indent="-285750">
                <a:defRPr sz="1300">
                  <a:solidFill>
                    <a:srgbClr val="000054"/>
                  </a:solidFill>
                  <a:latin typeface="Arial" charset="0"/>
                  <a:ea typeface="ＭＳ Ｐゴシック" charset="-128"/>
                </a:defRPr>
              </a:lvl2pPr>
              <a:lvl3pPr marL="1143000" indent="-228600">
                <a:defRPr sz="1300">
                  <a:solidFill>
                    <a:srgbClr val="000054"/>
                  </a:solidFill>
                  <a:latin typeface="Arial" charset="0"/>
                  <a:ea typeface="ＭＳ Ｐゴシック" charset="-128"/>
                </a:defRPr>
              </a:lvl3pPr>
              <a:lvl4pPr marL="1600200" indent="-228600">
                <a:defRPr sz="1300">
                  <a:solidFill>
                    <a:srgbClr val="000054"/>
                  </a:solidFill>
                  <a:latin typeface="Arial" charset="0"/>
                  <a:ea typeface="ＭＳ Ｐゴシック" charset="-128"/>
                </a:defRPr>
              </a:lvl4pPr>
              <a:lvl5pPr marL="2057400" indent="-228600">
                <a:defRPr sz="1300">
                  <a:solidFill>
                    <a:srgbClr val="000054"/>
                  </a:solidFill>
                  <a:latin typeface="Arial" charset="0"/>
                  <a:ea typeface="ＭＳ Ｐゴシック" charset="-128"/>
                </a:defRPr>
              </a:lvl5pPr>
              <a:lvl6pPr marL="2514600" indent="-228600" eaLnBrk="0" fontAlgn="base" hangingPunct="0">
                <a:spcBef>
                  <a:spcPct val="0"/>
                </a:spcBef>
                <a:spcAft>
                  <a:spcPct val="0"/>
                </a:spcAft>
                <a:defRPr sz="1300">
                  <a:solidFill>
                    <a:srgbClr val="000054"/>
                  </a:solidFill>
                  <a:latin typeface="Arial" charset="0"/>
                  <a:ea typeface="ＭＳ Ｐゴシック" charset="-128"/>
                </a:defRPr>
              </a:lvl6pPr>
              <a:lvl7pPr marL="2971800" indent="-228600" eaLnBrk="0" fontAlgn="base" hangingPunct="0">
                <a:spcBef>
                  <a:spcPct val="0"/>
                </a:spcBef>
                <a:spcAft>
                  <a:spcPct val="0"/>
                </a:spcAft>
                <a:defRPr sz="1300">
                  <a:solidFill>
                    <a:srgbClr val="000054"/>
                  </a:solidFill>
                  <a:latin typeface="Arial" charset="0"/>
                  <a:ea typeface="ＭＳ Ｐゴシック" charset="-128"/>
                </a:defRPr>
              </a:lvl7pPr>
              <a:lvl8pPr marL="3429000" indent="-228600" eaLnBrk="0" fontAlgn="base" hangingPunct="0">
                <a:spcBef>
                  <a:spcPct val="0"/>
                </a:spcBef>
                <a:spcAft>
                  <a:spcPct val="0"/>
                </a:spcAft>
                <a:defRPr sz="1300">
                  <a:solidFill>
                    <a:srgbClr val="000054"/>
                  </a:solidFill>
                  <a:latin typeface="Arial" charset="0"/>
                  <a:ea typeface="ＭＳ Ｐゴシック" charset="-128"/>
                </a:defRPr>
              </a:lvl8pPr>
              <a:lvl9pPr marL="3886200" indent="-228600" eaLnBrk="0" fontAlgn="base" hangingPunct="0">
                <a:spcBef>
                  <a:spcPct val="0"/>
                </a:spcBef>
                <a:spcAft>
                  <a:spcPct val="0"/>
                </a:spcAft>
                <a:defRPr sz="1300">
                  <a:solidFill>
                    <a:srgbClr val="000054"/>
                  </a:solidFill>
                  <a:latin typeface="Arial" charset="0"/>
                  <a:ea typeface="ＭＳ Ｐゴシック" charset="-128"/>
                </a:defRPr>
              </a:lvl9pPr>
            </a:lstStyle>
            <a:p>
              <a:pPr algn="ctr">
                <a:defRPr/>
              </a:pPr>
              <a:endParaRPr lang="en-US" altLang="en-US" smtClean="0"/>
            </a:p>
          </p:txBody>
        </p:sp>
        <p:sp>
          <p:nvSpPr>
            <p:cNvPr id="1039" name="Rectangle 9"/>
            <p:cNvSpPr>
              <a:spLocks noChangeArrowheads="1"/>
            </p:cNvSpPr>
            <p:nvPr/>
          </p:nvSpPr>
          <p:spPr bwMode="auto">
            <a:xfrm>
              <a:off x="0" y="0"/>
              <a:ext cx="1056" cy="4320"/>
            </a:xfrm>
            <a:prstGeom prst="rect">
              <a:avLst/>
            </a:prstGeom>
            <a:solidFill>
              <a:srgbClr val="F3D6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300">
                  <a:solidFill>
                    <a:srgbClr val="000054"/>
                  </a:solidFill>
                  <a:latin typeface="Arial" charset="0"/>
                  <a:ea typeface="ＭＳ Ｐゴシック" charset="-128"/>
                </a:defRPr>
              </a:lvl1pPr>
              <a:lvl2pPr marL="742950" indent="-285750">
                <a:defRPr sz="1300">
                  <a:solidFill>
                    <a:srgbClr val="000054"/>
                  </a:solidFill>
                  <a:latin typeface="Arial" charset="0"/>
                  <a:ea typeface="ＭＳ Ｐゴシック" charset="-128"/>
                </a:defRPr>
              </a:lvl2pPr>
              <a:lvl3pPr marL="1143000" indent="-228600">
                <a:defRPr sz="1300">
                  <a:solidFill>
                    <a:srgbClr val="000054"/>
                  </a:solidFill>
                  <a:latin typeface="Arial" charset="0"/>
                  <a:ea typeface="ＭＳ Ｐゴシック" charset="-128"/>
                </a:defRPr>
              </a:lvl3pPr>
              <a:lvl4pPr marL="1600200" indent="-228600">
                <a:defRPr sz="1300">
                  <a:solidFill>
                    <a:srgbClr val="000054"/>
                  </a:solidFill>
                  <a:latin typeface="Arial" charset="0"/>
                  <a:ea typeface="ＭＳ Ｐゴシック" charset="-128"/>
                </a:defRPr>
              </a:lvl4pPr>
              <a:lvl5pPr marL="2057400" indent="-228600">
                <a:defRPr sz="1300">
                  <a:solidFill>
                    <a:srgbClr val="000054"/>
                  </a:solidFill>
                  <a:latin typeface="Arial" charset="0"/>
                  <a:ea typeface="ＭＳ Ｐゴシック" charset="-128"/>
                </a:defRPr>
              </a:lvl5pPr>
              <a:lvl6pPr marL="2514600" indent="-228600" eaLnBrk="0" fontAlgn="base" hangingPunct="0">
                <a:spcBef>
                  <a:spcPct val="0"/>
                </a:spcBef>
                <a:spcAft>
                  <a:spcPct val="0"/>
                </a:spcAft>
                <a:defRPr sz="1300">
                  <a:solidFill>
                    <a:srgbClr val="000054"/>
                  </a:solidFill>
                  <a:latin typeface="Arial" charset="0"/>
                  <a:ea typeface="ＭＳ Ｐゴシック" charset="-128"/>
                </a:defRPr>
              </a:lvl6pPr>
              <a:lvl7pPr marL="2971800" indent="-228600" eaLnBrk="0" fontAlgn="base" hangingPunct="0">
                <a:spcBef>
                  <a:spcPct val="0"/>
                </a:spcBef>
                <a:spcAft>
                  <a:spcPct val="0"/>
                </a:spcAft>
                <a:defRPr sz="1300">
                  <a:solidFill>
                    <a:srgbClr val="000054"/>
                  </a:solidFill>
                  <a:latin typeface="Arial" charset="0"/>
                  <a:ea typeface="ＭＳ Ｐゴシック" charset="-128"/>
                </a:defRPr>
              </a:lvl7pPr>
              <a:lvl8pPr marL="3429000" indent="-228600" eaLnBrk="0" fontAlgn="base" hangingPunct="0">
                <a:spcBef>
                  <a:spcPct val="0"/>
                </a:spcBef>
                <a:spcAft>
                  <a:spcPct val="0"/>
                </a:spcAft>
                <a:defRPr sz="1300">
                  <a:solidFill>
                    <a:srgbClr val="000054"/>
                  </a:solidFill>
                  <a:latin typeface="Arial" charset="0"/>
                  <a:ea typeface="ＭＳ Ｐゴシック" charset="-128"/>
                </a:defRPr>
              </a:lvl8pPr>
              <a:lvl9pPr marL="3886200" indent="-228600" eaLnBrk="0" fontAlgn="base" hangingPunct="0">
                <a:spcBef>
                  <a:spcPct val="0"/>
                </a:spcBef>
                <a:spcAft>
                  <a:spcPct val="0"/>
                </a:spcAft>
                <a:defRPr sz="1300">
                  <a:solidFill>
                    <a:srgbClr val="000054"/>
                  </a:solidFill>
                  <a:latin typeface="Arial" charset="0"/>
                  <a:ea typeface="ＭＳ Ｐゴシック" charset="-128"/>
                </a:defRPr>
              </a:lvl9pPr>
            </a:lstStyle>
            <a:p>
              <a:pPr>
                <a:defRPr/>
              </a:pPr>
              <a:endParaRPr lang="en-US" altLang="en-US" smtClean="0"/>
            </a:p>
          </p:txBody>
        </p:sp>
        <p:pic>
          <p:nvPicPr>
            <p:cNvPr id="1040" name="Picture 10" descr="Color-ppt3"/>
            <p:cNvPicPr>
              <a:picLocks noChangeAspect="1" noChangeArrowheads="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 y="2880"/>
              <a:ext cx="86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11"/>
          <p:cNvSpPr>
            <a:spLocks noChangeArrowheads="1"/>
          </p:cNvSpPr>
          <p:nvPr userDrawn="1"/>
        </p:nvSpPr>
        <p:spPr bwMode="auto">
          <a:xfrm>
            <a:off x="152400" y="5943600"/>
            <a:ext cx="152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300">
                <a:solidFill>
                  <a:srgbClr val="000054"/>
                </a:solidFill>
                <a:latin typeface="Arial" charset="0"/>
                <a:ea typeface="ＭＳ Ｐゴシック" charset="-128"/>
              </a:defRPr>
            </a:lvl1pPr>
            <a:lvl2pPr marL="742950" indent="-285750">
              <a:defRPr sz="1300">
                <a:solidFill>
                  <a:srgbClr val="000054"/>
                </a:solidFill>
                <a:latin typeface="Arial" charset="0"/>
                <a:ea typeface="ＭＳ Ｐゴシック" charset="-128"/>
              </a:defRPr>
            </a:lvl2pPr>
            <a:lvl3pPr marL="1143000" indent="-228600">
              <a:defRPr sz="1300">
                <a:solidFill>
                  <a:srgbClr val="000054"/>
                </a:solidFill>
                <a:latin typeface="Arial" charset="0"/>
                <a:ea typeface="ＭＳ Ｐゴシック" charset="-128"/>
              </a:defRPr>
            </a:lvl3pPr>
            <a:lvl4pPr marL="1600200" indent="-228600">
              <a:defRPr sz="1300">
                <a:solidFill>
                  <a:srgbClr val="000054"/>
                </a:solidFill>
                <a:latin typeface="Arial" charset="0"/>
                <a:ea typeface="ＭＳ Ｐゴシック" charset="-128"/>
              </a:defRPr>
            </a:lvl4pPr>
            <a:lvl5pPr marL="2057400" indent="-228600">
              <a:defRPr sz="1300">
                <a:solidFill>
                  <a:srgbClr val="000054"/>
                </a:solidFill>
                <a:latin typeface="Arial" charset="0"/>
                <a:ea typeface="ＭＳ Ｐゴシック" charset="-128"/>
              </a:defRPr>
            </a:lvl5pPr>
            <a:lvl6pPr marL="2514600" indent="-228600" eaLnBrk="0" fontAlgn="base" hangingPunct="0">
              <a:spcBef>
                <a:spcPct val="0"/>
              </a:spcBef>
              <a:spcAft>
                <a:spcPct val="0"/>
              </a:spcAft>
              <a:defRPr sz="1300">
                <a:solidFill>
                  <a:srgbClr val="000054"/>
                </a:solidFill>
                <a:latin typeface="Arial" charset="0"/>
                <a:ea typeface="ＭＳ Ｐゴシック" charset="-128"/>
              </a:defRPr>
            </a:lvl6pPr>
            <a:lvl7pPr marL="2971800" indent="-228600" eaLnBrk="0" fontAlgn="base" hangingPunct="0">
              <a:spcBef>
                <a:spcPct val="0"/>
              </a:spcBef>
              <a:spcAft>
                <a:spcPct val="0"/>
              </a:spcAft>
              <a:defRPr sz="1300">
                <a:solidFill>
                  <a:srgbClr val="000054"/>
                </a:solidFill>
                <a:latin typeface="Arial" charset="0"/>
                <a:ea typeface="ＭＳ Ｐゴシック" charset="-128"/>
              </a:defRPr>
            </a:lvl7pPr>
            <a:lvl8pPr marL="3429000" indent="-228600" eaLnBrk="0" fontAlgn="base" hangingPunct="0">
              <a:spcBef>
                <a:spcPct val="0"/>
              </a:spcBef>
              <a:spcAft>
                <a:spcPct val="0"/>
              </a:spcAft>
              <a:defRPr sz="1300">
                <a:solidFill>
                  <a:srgbClr val="000054"/>
                </a:solidFill>
                <a:latin typeface="Arial" charset="0"/>
                <a:ea typeface="ＭＳ Ｐゴシック" charset="-128"/>
              </a:defRPr>
            </a:lvl8pPr>
            <a:lvl9pPr marL="3886200" indent="-228600" eaLnBrk="0" fontAlgn="base" hangingPunct="0">
              <a:spcBef>
                <a:spcPct val="0"/>
              </a:spcBef>
              <a:spcAft>
                <a:spcPct val="0"/>
              </a:spcAft>
              <a:defRPr sz="1300">
                <a:solidFill>
                  <a:srgbClr val="000054"/>
                </a:solidFill>
                <a:latin typeface="Arial" charset="0"/>
                <a:ea typeface="ＭＳ Ｐゴシック" charset="-128"/>
              </a:defRPr>
            </a:lvl9pPr>
          </a:lstStyle>
          <a:p>
            <a:pPr algn="ctr">
              <a:defRPr/>
            </a:pPr>
            <a:r>
              <a:rPr lang="en-US" altLang="en-US" sz="1000" b="1" smtClean="0">
                <a:solidFill>
                  <a:srgbClr val="070C51"/>
                </a:solidFill>
              </a:rPr>
              <a:t>TOM TORLAKSON</a:t>
            </a:r>
            <a:br>
              <a:rPr lang="en-US" altLang="en-US" sz="1000" b="1" smtClean="0">
                <a:solidFill>
                  <a:srgbClr val="070C51"/>
                </a:solidFill>
              </a:rPr>
            </a:br>
            <a:r>
              <a:rPr lang="en-US" altLang="en-US" sz="800" smtClean="0">
                <a:solidFill>
                  <a:srgbClr val="070C51"/>
                </a:solidFill>
              </a:rPr>
              <a:t>State Superintendent </a:t>
            </a:r>
            <a:br>
              <a:rPr lang="en-US" altLang="en-US" sz="800" smtClean="0">
                <a:solidFill>
                  <a:srgbClr val="070C51"/>
                </a:solidFill>
              </a:rPr>
            </a:br>
            <a:r>
              <a:rPr lang="en-US" altLang="en-US" sz="800" smtClean="0">
                <a:solidFill>
                  <a:srgbClr val="070C51"/>
                </a:solidFill>
              </a:rPr>
              <a:t>of Public Instruction</a:t>
            </a:r>
            <a:endParaRPr lang="en-US" altLang="en-US" sz="4400" smtClean="0">
              <a:solidFill>
                <a:schemeClr val="tx2"/>
              </a:solidFill>
              <a:latin typeface="Times" charset="0"/>
            </a:endParaRPr>
          </a:p>
        </p:txBody>
      </p:sp>
      <p:sp>
        <p:nvSpPr>
          <p:cNvPr id="1028" name="Rectangle 2"/>
          <p:cNvSpPr>
            <a:spLocks noGrp="1" noChangeArrowheads="1"/>
          </p:cNvSpPr>
          <p:nvPr>
            <p:ph type="title"/>
          </p:nvPr>
        </p:nvSpPr>
        <p:spPr bwMode="auto">
          <a:xfrm>
            <a:off x="1981200" y="304800"/>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3"/>
          <p:cNvSpPr>
            <a:spLocks noGrp="1" noChangeArrowheads="1"/>
          </p:cNvSpPr>
          <p:nvPr>
            <p:ph type="body" idx="1"/>
          </p:nvPr>
        </p:nvSpPr>
        <p:spPr bwMode="auto">
          <a:xfrm>
            <a:off x="1981200" y="152400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1905000" y="6254750"/>
            <a:ext cx="1676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4" name="Rectangle 5"/>
          <p:cNvSpPr>
            <a:spLocks noGrp="1" noChangeArrowheads="1"/>
          </p:cNvSpPr>
          <p:nvPr>
            <p:ph type="ftr" sz="quarter" idx="3"/>
          </p:nvPr>
        </p:nvSpPr>
        <p:spPr bwMode="auto">
          <a:xfrm>
            <a:off x="3806825" y="6254750"/>
            <a:ext cx="305117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7091363" y="6248400"/>
            <a:ext cx="1676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A47C142C-B7B9-504B-817A-5DDCBB889C38}" type="slidenum">
              <a:rPr lang="en-US" altLang="en-US"/>
              <a:pPr>
                <a:defRPr/>
              </a:pPr>
              <a:t>‹#›</a:t>
            </a:fld>
            <a:endParaRPr lang="en-US" altLang="en-US"/>
          </a:p>
        </p:txBody>
      </p:sp>
      <p:pic>
        <p:nvPicPr>
          <p:cNvPr id="1033" name="Picture 12" descr="logo+website-pms.eps"/>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228600" y="4191000"/>
            <a:ext cx="14478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3" descr="chks_logo"/>
          <p:cNvPicPr>
            <a:picLocks noChangeAspect="1" noChangeArrowheads="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381000" y="1295400"/>
            <a:ext cx="11064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6" descr="csps_logo"/>
          <p:cNvPicPr>
            <a:picLocks noChangeAspect="1" noChangeArrowheads="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381000" y="2828925"/>
            <a:ext cx="1106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4"/>
          <p:cNvPicPr>
            <a:picLocks noChangeAspect="1"/>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0" y="457200"/>
            <a:ext cx="167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a:blip r:embed="rId32"/>
          <a:stretch>
            <a:fillRect/>
          </a:stretch>
        </p:blipFill>
        <p:spPr>
          <a:xfrm>
            <a:off x="386443" y="2045495"/>
            <a:ext cx="1101045" cy="527842"/>
          </a:xfrm>
          <a:prstGeom prst="rect">
            <a:avLst/>
          </a:prstGeom>
        </p:spPr>
      </p:pic>
    </p:spTree>
  </p:cSld>
  <p:clrMap bg1="lt1" tx1="dk1" bg2="lt2" tx2="dk2" accent1="accent1" accent2="accent2" accent3="accent3" accent4="accent4" accent5="accent5" accent6="accent6" hlink="hlink" folHlink="folHlink"/>
  <p:sldLayoutIdLst>
    <p:sldLayoutId id="2147484869" r:id="rId1"/>
    <p:sldLayoutId id="2147484858" r:id="rId2"/>
    <p:sldLayoutId id="2147484859" r:id="rId3"/>
    <p:sldLayoutId id="2147484860" r:id="rId4"/>
    <p:sldLayoutId id="2147484861" r:id="rId5"/>
    <p:sldLayoutId id="2147484862" r:id="rId6"/>
    <p:sldLayoutId id="2147484863" r:id="rId7"/>
    <p:sldLayoutId id="2147484864" r:id="rId8"/>
    <p:sldLayoutId id="2147484865" r:id="rId9"/>
    <p:sldLayoutId id="2147484866" r:id="rId10"/>
    <p:sldLayoutId id="2147484867" r:id="rId11"/>
    <p:sldLayoutId id="2147484870" r:id="rId12"/>
    <p:sldLayoutId id="2147484871" r:id="rId13"/>
    <p:sldLayoutId id="2147484872" r:id="rId14"/>
    <p:sldLayoutId id="2147484868" r:id="rId15"/>
    <p:sldLayoutId id="2147484874" r:id="rId16"/>
    <p:sldLayoutId id="2147484875" r:id="rId17"/>
    <p:sldLayoutId id="2147484878" r:id="rId18"/>
    <p:sldLayoutId id="2147484879" r:id="rId19"/>
    <p:sldLayoutId id="2147484880" r:id="rId20"/>
    <p:sldLayoutId id="2147484881" r:id="rId21"/>
    <p:sldLayoutId id="2147484882" r:id="rId22"/>
    <p:sldLayoutId id="2147484883" r:id="rId23"/>
    <p:sldLayoutId id="2147484884" r:id="rId24"/>
    <p:sldLayoutId id="2147484885" r:id="rId25"/>
  </p:sldLayoutIdLst>
  <p:hf hdr="0" ftr="0" dt="0"/>
  <p:txStyles>
    <p:titleStyle>
      <a:lvl1pPr algn="ctr" rtl="0" eaLnBrk="0" fontAlgn="base" hangingPunct="0">
        <a:spcBef>
          <a:spcPct val="0"/>
        </a:spcBef>
        <a:spcAft>
          <a:spcPct val="0"/>
        </a:spcAft>
        <a:defRPr sz="32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32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32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32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32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23.tiff"/><Relationship Id="rId1" Type="http://schemas.openxmlformats.org/officeDocument/2006/relationships/slideLayout" Target="../slideLayouts/slideLayout6.xml"/><Relationship Id="rId2" Type="http://schemas.openxmlformats.org/officeDocument/2006/relationships/image" Target="../media/image21.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package" Target="../embeddings/Microsoft_Word_Document2.docx"/><Relationship Id="rId5" Type="http://schemas.openxmlformats.org/officeDocument/2006/relationships/image" Target="../media/image24.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 Id="rId3" Type="http://schemas.openxmlformats.org/officeDocument/2006/relationships/image" Target="../media/image25.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 Id="rId3" Type="http://schemas.openxmlformats.org/officeDocument/2006/relationships/image" Target="../media/image26.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tiff"/><Relationship Id="rId4" Type="http://schemas.openxmlformats.org/officeDocument/2006/relationships/image" Target="../media/image28.tiff"/><Relationship Id="rId1" Type="http://schemas.openxmlformats.org/officeDocument/2006/relationships/slideLayout" Target="../slideLayouts/slideLayout25.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 Id="rId3" Type="http://schemas.openxmlformats.org/officeDocument/2006/relationships/image" Target="../media/image29.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30.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31.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32.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 Id="rId3" Type="http://schemas.openxmlformats.org/officeDocument/2006/relationships/image" Target="../media/image33.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34.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 Id="rId3" Type="http://schemas.openxmlformats.org/officeDocument/2006/relationships/image" Target="../media/image35.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 Id="rId3" Type="http://schemas.openxmlformats.org/officeDocument/2006/relationships/image" Target="../media/image36.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7.xml"/><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package" Target="../embeddings/Microsoft_Word_Document1.docx"/><Relationship Id="rId5" Type="http://schemas.openxmlformats.org/officeDocument/2006/relationships/image" Target="../media/image18.png"/><Relationship Id="rId1" Type="http://schemas.openxmlformats.org/officeDocument/2006/relationships/vmlDrawing" Target="../drawings/vmlDrawing1.vml"/><Relationship Id="rId2"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ctrTitle"/>
          </p:nvPr>
        </p:nvSpPr>
        <p:spPr>
          <a:xfrm>
            <a:off x="1981200" y="685800"/>
            <a:ext cx="6786563" cy="4038600"/>
          </a:xfrm>
        </p:spPr>
        <p:txBody>
          <a:bodyPr/>
          <a:lstStyle/>
          <a:p>
            <a:pPr eaLnBrk="1" hangingPunct="1"/>
            <a:r>
              <a:rPr lang="en-US" altLang="en-US" b="1" dirty="0">
                <a:ea typeface="ＭＳ Ｐゴシック" charset="-128"/>
              </a:rPr>
              <a:t>California School Climate, </a:t>
            </a:r>
            <a:r>
              <a:rPr lang="en-US" altLang="en-US" b="1" dirty="0" smtClean="0">
                <a:ea typeface="ＭＳ Ｐゴシック" charset="-128"/>
              </a:rPr>
              <a:t/>
            </a:r>
            <a:br>
              <a:rPr lang="en-US" altLang="en-US" b="1" dirty="0" smtClean="0">
                <a:ea typeface="ＭＳ Ｐゴシック" charset="-128"/>
              </a:rPr>
            </a:br>
            <a:r>
              <a:rPr lang="en-US" altLang="en-US" b="1" dirty="0" smtClean="0">
                <a:ea typeface="ＭＳ Ｐゴシック" charset="-128"/>
              </a:rPr>
              <a:t>Health </a:t>
            </a:r>
            <a:r>
              <a:rPr lang="en-US" altLang="en-US" b="1" dirty="0">
                <a:ea typeface="ＭＳ Ｐゴシック" charset="-128"/>
              </a:rPr>
              <a:t>and Learning </a:t>
            </a:r>
            <a:br>
              <a:rPr lang="en-US" altLang="en-US" b="1" dirty="0">
                <a:ea typeface="ＭＳ Ｐゴシック" charset="-128"/>
              </a:rPr>
            </a:br>
            <a:r>
              <a:rPr lang="en-US" altLang="en-US" b="1" dirty="0">
                <a:ea typeface="ＭＳ Ｐゴシック" charset="-128"/>
              </a:rPr>
              <a:t>Survey </a:t>
            </a:r>
            <a:r>
              <a:rPr lang="en-US" altLang="en-US" b="1" dirty="0" smtClean="0">
                <a:ea typeface="ＭＳ Ｐゴシック" charset="-128"/>
              </a:rPr>
              <a:t>System</a:t>
            </a:r>
            <a:br>
              <a:rPr lang="en-US" altLang="en-US" b="1" dirty="0" smtClean="0">
                <a:ea typeface="ＭＳ Ｐゴシック" charset="-128"/>
              </a:rPr>
            </a:br>
            <a:r>
              <a:rPr lang="en-US" altLang="en-US" b="1" dirty="0">
                <a:ea typeface="ＭＳ Ｐゴシック" charset="-128"/>
              </a:rPr>
              <a:t/>
            </a:r>
            <a:br>
              <a:rPr lang="en-US" altLang="en-US" b="1" dirty="0">
                <a:ea typeface="ＭＳ Ｐゴシック" charset="-128"/>
              </a:rPr>
            </a:br>
            <a:r>
              <a:rPr lang="en-US" altLang="en-US" b="1" dirty="0" smtClean="0">
                <a:ea typeface="ＭＳ Ｐゴシック" charset="-128"/>
              </a:rPr>
              <a:t>Survey Administration</a:t>
            </a:r>
            <a:br>
              <a:rPr lang="en-US" altLang="en-US" b="1" dirty="0" smtClean="0">
                <a:ea typeface="ＭＳ Ｐゴシック" charset="-128"/>
              </a:rPr>
            </a:br>
            <a:r>
              <a:rPr lang="en-US" altLang="en-US" b="1" dirty="0" smtClean="0">
                <a:ea typeface="ＭＳ Ｐゴシック" charset="-128"/>
              </a:rPr>
              <a:t/>
            </a:r>
            <a:br>
              <a:rPr lang="en-US" altLang="en-US" b="1" dirty="0" smtClean="0">
                <a:ea typeface="ＭＳ Ｐゴシック" charset="-128"/>
              </a:rPr>
            </a:br>
            <a:r>
              <a:rPr lang="en-US" altLang="en-US" sz="1800" dirty="0">
                <a:ea typeface="ＭＳ Ｐゴシック" charset="-128"/>
              </a:rPr>
              <a:t>Email your regional center for more information:</a:t>
            </a:r>
            <a:br>
              <a:rPr lang="en-US" altLang="en-US" sz="1800" dirty="0">
                <a:ea typeface="ＭＳ Ｐゴシック" charset="-128"/>
              </a:rPr>
            </a:br>
            <a:r>
              <a:rPr lang="en-US" altLang="en-US" sz="1800" dirty="0" err="1">
                <a:ea typeface="ＭＳ Ｐゴシック" charset="-128"/>
              </a:rPr>
              <a:t>cal-schls@wested.org</a:t>
            </a:r>
            <a:r>
              <a:rPr lang="en-US" altLang="en-US" sz="1800" dirty="0">
                <a:ea typeface="ＭＳ Ｐゴシック" charset="-128"/>
              </a:rPr>
              <a:t> for Northern Coastal &amp; Southern California</a:t>
            </a:r>
            <a:br>
              <a:rPr lang="en-US" altLang="en-US" sz="1800" dirty="0">
                <a:ea typeface="ＭＳ Ｐゴシック" charset="-128"/>
              </a:rPr>
            </a:br>
            <a:r>
              <a:rPr lang="en-US" altLang="en-US" sz="1800" dirty="0" err="1" smtClean="0">
                <a:ea typeface="ＭＳ Ｐゴシック" charset="-128"/>
              </a:rPr>
              <a:t>squinn@duerrevaluation.com</a:t>
            </a:r>
            <a:r>
              <a:rPr lang="en-US" altLang="en-US" sz="1800" dirty="0" smtClean="0">
                <a:ea typeface="ＭＳ Ｐゴシック" charset="-128"/>
              </a:rPr>
              <a:t> </a:t>
            </a:r>
            <a:r>
              <a:rPr lang="en-US" altLang="en-US" sz="1800" dirty="0">
                <a:ea typeface="ＭＳ Ｐゴシック" charset="-128"/>
              </a:rPr>
              <a:t>for North Central California</a:t>
            </a:r>
            <a:r>
              <a:rPr lang="en-US" altLang="en-US" sz="1400" dirty="0">
                <a:ea typeface="ＭＳ Ｐゴシック" charset="-128"/>
              </a:rPr>
              <a:t/>
            </a:r>
            <a:br>
              <a:rPr lang="en-US" altLang="en-US" sz="1400" dirty="0">
                <a:ea typeface="ＭＳ Ｐゴシック" charset="-128"/>
              </a:rPr>
            </a:br>
            <a:endParaRPr lang="en-US" altLang="en-US" b="1" dirty="0">
              <a:latin typeface="Times" charset="0"/>
              <a:ea typeface="ＭＳ Ｐゴシック" charset="-128"/>
            </a:endParaRPr>
          </a:p>
        </p:txBody>
      </p:sp>
      <p:sp>
        <p:nvSpPr>
          <p:cNvPr id="8" name="Rectangle 3"/>
          <p:cNvSpPr txBox="1">
            <a:spLocks noGrp="1" noChangeArrowheads="1"/>
          </p:cNvSpPr>
          <p:nvPr>
            <p:ph type="subTitle" idx="1"/>
          </p:nvPr>
        </p:nvSpPr>
        <p:spPr>
          <a:xfrm>
            <a:off x="2590800" y="4724400"/>
            <a:ext cx="5867400" cy="1981200"/>
          </a:xfrm>
        </p:spPr>
        <p:txBody>
          <a:bodyPr/>
          <a:lstStyle>
            <a:lvl1pPr>
              <a:defRPr sz="1300">
                <a:solidFill>
                  <a:srgbClr val="000054"/>
                </a:solidFill>
                <a:latin typeface="Arial" charset="0"/>
                <a:ea typeface="ＭＳ Ｐゴシック" charset="-128"/>
              </a:defRPr>
            </a:lvl1pPr>
            <a:lvl2pPr marL="742950" indent="-285750">
              <a:defRPr sz="1300">
                <a:solidFill>
                  <a:srgbClr val="000054"/>
                </a:solidFill>
                <a:latin typeface="Arial" charset="0"/>
                <a:ea typeface="ＭＳ Ｐゴシック" charset="-128"/>
              </a:defRPr>
            </a:lvl2pPr>
            <a:lvl3pPr marL="1143000" indent="-228600">
              <a:defRPr sz="1300">
                <a:solidFill>
                  <a:srgbClr val="000054"/>
                </a:solidFill>
                <a:latin typeface="Arial" charset="0"/>
                <a:ea typeface="ＭＳ Ｐゴシック" charset="-128"/>
              </a:defRPr>
            </a:lvl3pPr>
            <a:lvl4pPr marL="1600200" indent="-228600">
              <a:defRPr sz="1300">
                <a:solidFill>
                  <a:srgbClr val="000054"/>
                </a:solidFill>
                <a:latin typeface="Arial" charset="0"/>
                <a:ea typeface="ＭＳ Ｐゴシック" charset="-128"/>
              </a:defRPr>
            </a:lvl4pPr>
            <a:lvl5pPr marL="2057400" indent="-228600">
              <a:defRPr sz="1300">
                <a:solidFill>
                  <a:srgbClr val="000054"/>
                </a:solidFill>
                <a:latin typeface="Arial" charset="0"/>
                <a:ea typeface="ＭＳ Ｐゴシック" charset="-128"/>
              </a:defRPr>
            </a:lvl5pPr>
            <a:lvl6pPr marL="2514600" indent="-228600" eaLnBrk="0" fontAlgn="base" hangingPunct="0">
              <a:spcBef>
                <a:spcPct val="0"/>
              </a:spcBef>
              <a:spcAft>
                <a:spcPct val="0"/>
              </a:spcAft>
              <a:defRPr sz="1300">
                <a:solidFill>
                  <a:srgbClr val="000054"/>
                </a:solidFill>
                <a:latin typeface="Arial" charset="0"/>
                <a:ea typeface="ＭＳ Ｐゴシック" charset="-128"/>
              </a:defRPr>
            </a:lvl6pPr>
            <a:lvl7pPr marL="2971800" indent="-228600" eaLnBrk="0" fontAlgn="base" hangingPunct="0">
              <a:spcBef>
                <a:spcPct val="0"/>
              </a:spcBef>
              <a:spcAft>
                <a:spcPct val="0"/>
              </a:spcAft>
              <a:defRPr sz="1300">
                <a:solidFill>
                  <a:srgbClr val="000054"/>
                </a:solidFill>
                <a:latin typeface="Arial" charset="0"/>
                <a:ea typeface="ＭＳ Ｐゴシック" charset="-128"/>
              </a:defRPr>
            </a:lvl7pPr>
            <a:lvl8pPr marL="3429000" indent="-228600" eaLnBrk="0" fontAlgn="base" hangingPunct="0">
              <a:spcBef>
                <a:spcPct val="0"/>
              </a:spcBef>
              <a:spcAft>
                <a:spcPct val="0"/>
              </a:spcAft>
              <a:defRPr sz="1300">
                <a:solidFill>
                  <a:srgbClr val="000054"/>
                </a:solidFill>
                <a:latin typeface="Arial" charset="0"/>
                <a:ea typeface="ＭＳ Ｐゴシック" charset="-128"/>
              </a:defRPr>
            </a:lvl8pPr>
            <a:lvl9pPr marL="3886200" indent="-228600" eaLnBrk="0" fontAlgn="base" hangingPunct="0">
              <a:spcBef>
                <a:spcPct val="0"/>
              </a:spcBef>
              <a:spcAft>
                <a:spcPct val="0"/>
              </a:spcAft>
              <a:defRPr sz="1300">
                <a:solidFill>
                  <a:srgbClr val="000054"/>
                </a:solidFill>
                <a:latin typeface="Arial" charset="0"/>
                <a:ea typeface="ＭＳ Ｐゴシック" charset="-128"/>
              </a:defRPr>
            </a:lvl9pPr>
          </a:lstStyle>
          <a:p>
            <a:pPr eaLnBrk="1" hangingPunct="1">
              <a:defRPr/>
            </a:pPr>
            <a:r>
              <a:rPr lang="en-US" altLang="en-US" sz="2400" dirty="0" smtClean="0">
                <a:solidFill>
                  <a:schemeClr val="tx1"/>
                </a:solidFill>
                <a:latin typeface="+mn-lt"/>
              </a:rPr>
              <a:t>Visit Our Websites</a:t>
            </a:r>
          </a:p>
          <a:p>
            <a:pPr eaLnBrk="1" hangingPunct="1">
              <a:defRPr/>
            </a:pPr>
            <a:r>
              <a:rPr lang="en-US" altLang="en-US" sz="2400" b="1" dirty="0" err="1" smtClean="0">
                <a:solidFill>
                  <a:schemeClr val="tx1"/>
                </a:solidFill>
              </a:rPr>
              <a:t>chks.wested.org</a:t>
            </a:r>
            <a:endParaRPr lang="en-US" altLang="en-US" sz="2400" dirty="0">
              <a:solidFill>
                <a:schemeClr val="tx1"/>
              </a:solidFill>
              <a:latin typeface="+mn-lt"/>
            </a:endParaRPr>
          </a:p>
          <a:p>
            <a:pPr eaLnBrk="1" hangingPunct="1">
              <a:defRPr/>
            </a:pPr>
            <a:r>
              <a:rPr lang="en-US" altLang="en-US" sz="2400" b="1" dirty="0" err="1" smtClean="0">
                <a:solidFill>
                  <a:schemeClr val="tx1"/>
                </a:solidFill>
                <a:latin typeface="+mn-lt"/>
              </a:rPr>
              <a:t>cal-schls.wested.org</a:t>
            </a:r>
            <a:r>
              <a:rPr lang="en-US" altLang="en-US" sz="2400" b="1" dirty="0" smtClean="0">
                <a:solidFill>
                  <a:schemeClr val="tx1"/>
                </a:solidFill>
                <a:latin typeface="+mn-lt"/>
              </a:rPr>
              <a:t> </a:t>
            </a:r>
          </a:p>
          <a:p>
            <a:pPr eaLnBrk="1" hangingPunct="1">
              <a:defRPr/>
            </a:pPr>
            <a:r>
              <a:rPr lang="en-US" altLang="en-US" sz="2400" b="1" dirty="0" smtClean="0">
                <a:solidFill>
                  <a:schemeClr val="tx1"/>
                </a:solidFill>
                <a:latin typeface="+mn-lt"/>
              </a:rPr>
              <a:t>californias3.wested.org</a:t>
            </a:r>
            <a:endParaRPr lang="en-US" altLang="en-US" sz="2400" b="1" dirty="0">
              <a:solidFill>
                <a:schemeClr val="tx1"/>
              </a:solidFill>
              <a:latin typeface="+mn-lt"/>
            </a:endParaRPr>
          </a:p>
        </p:txBody>
      </p:sp>
      <p:sp>
        <p:nvSpPr>
          <p:cNvPr id="29699"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charset="0"/>
                <a:ea typeface="ＭＳ Ｐゴシック" charset="-128"/>
              </a:defRPr>
            </a:lvl1pPr>
            <a:lvl2pPr marL="742950" indent="-285750">
              <a:spcBef>
                <a:spcPct val="20000"/>
              </a:spcBef>
              <a:buChar char="–"/>
              <a:defRPr sz="24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F454D593-7909-9A48-B162-18479E2EC9B1}" type="slidenum">
              <a:rPr lang="en-US" altLang="en-US" sz="1400"/>
              <a:pPr>
                <a:spcBef>
                  <a:spcPct val="0"/>
                </a:spcBef>
                <a:buFontTx/>
                <a:buNone/>
              </a:pPr>
              <a:t>1</a:t>
            </a:fld>
            <a:endParaRPr lang="en-US" altLang="en-US"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5"/>
          <p:cNvSpPr>
            <a:spLocks noGrp="1"/>
          </p:cNvSpPr>
          <p:nvPr>
            <p:ph type="title"/>
          </p:nvPr>
        </p:nvSpPr>
        <p:spPr/>
        <p:txBody>
          <a:bodyPr/>
          <a:lstStyle/>
          <a:p>
            <a:r>
              <a:rPr lang="en-US" altLang="en-US" sz="3000" b="1" dirty="0">
                <a:ea typeface="ＭＳ Ｐゴシック" charset="-128"/>
              </a:rPr>
              <a:t>Cal-SCHLS: </a:t>
            </a:r>
            <a:r>
              <a:rPr lang="en-US" altLang="en-US" sz="3000" b="1" dirty="0" smtClean="0">
                <a:ea typeface="ＭＳ Ｐゴシック" charset="-128"/>
              </a:rPr>
              <a:t>What does it measure? </a:t>
            </a:r>
            <a:br>
              <a:rPr lang="en-US" altLang="en-US" sz="3000" b="1" dirty="0" smtClean="0">
                <a:ea typeface="ＭＳ Ｐゴシック" charset="-128"/>
              </a:rPr>
            </a:br>
            <a:r>
              <a:rPr lang="en-US" altLang="en-US" sz="2400" b="1" dirty="0" smtClean="0">
                <a:ea typeface="ＭＳ Ｐゴシック" charset="-128"/>
              </a:rPr>
              <a:t>ESSA</a:t>
            </a:r>
            <a:endParaRPr lang="en-US" altLang="en-US" sz="2400" b="1" dirty="0">
              <a:ea typeface="ＭＳ Ｐゴシック" charset="-128"/>
            </a:endParaRPr>
          </a:p>
        </p:txBody>
      </p:sp>
      <p:sp>
        <p:nvSpPr>
          <p:cNvPr id="8" name="Content Placeholder 7"/>
          <p:cNvSpPr>
            <a:spLocks noGrp="1"/>
          </p:cNvSpPr>
          <p:nvPr>
            <p:ph idx="1"/>
          </p:nvPr>
        </p:nvSpPr>
        <p:spPr>
          <a:xfrm>
            <a:off x="1676400" y="1524000"/>
            <a:ext cx="7467600" cy="5334000"/>
          </a:xfrm>
        </p:spPr>
        <p:txBody>
          <a:bodyPr/>
          <a:lstStyle/>
          <a:p>
            <a:pPr marL="0" indent="0">
              <a:buNone/>
            </a:pPr>
            <a:r>
              <a:rPr lang="en-US" dirty="0" smtClean="0"/>
              <a:t>ESSA calls for an annual </a:t>
            </a:r>
            <a:r>
              <a:rPr lang="en-US" dirty="0"/>
              <a:t>state report </a:t>
            </a:r>
            <a:r>
              <a:rPr lang="en-US" dirty="0" smtClean="0"/>
              <a:t>card that includes:</a:t>
            </a:r>
          </a:p>
          <a:p>
            <a:r>
              <a:rPr lang="en-US" kern="1200" dirty="0"/>
              <a:t>A</a:t>
            </a:r>
            <a:r>
              <a:rPr lang="en-US" kern="1200" dirty="0" smtClean="0"/>
              <a:t>cademic </a:t>
            </a:r>
            <a:r>
              <a:rPr lang="en-US" kern="1200" dirty="0"/>
              <a:t>achievement, </a:t>
            </a:r>
            <a:r>
              <a:rPr lang="en-US" kern="1200" dirty="0" smtClean="0"/>
              <a:t>graduation </a:t>
            </a:r>
            <a:r>
              <a:rPr lang="en-US" kern="1200" dirty="0"/>
              <a:t>rates at the high school level, </a:t>
            </a:r>
            <a:r>
              <a:rPr lang="en-US" kern="1200" dirty="0" smtClean="0"/>
              <a:t>English </a:t>
            </a:r>
            <a:r>
              <a:rPr lang="en-US" kern="1200" dirty="0"/>
              <a:t>proficiency, and a</a:t>
            </a:r>
            <a:r>
              <a:rPr lang="en-US" kern="1200" dirty="0" smtClean="0"/>
              <a:t>t </a:t>
            </a:r>
            <a:r>
              <a:rPr lang="en-US" kern="1200" dirty="0"/>
              <a:t>least one other </a:t>
            </a:r>
            <a:r>
              <a:rPr lang="en-US" b="1" kern="1200" dirty="0"/>
              <a:t>valid, reliable, comparable, and statewide non-academic indicator of school quality or student </a:t>
            </a:r>
            <a:r>
              <a:rPr lang="en-US" b="1" kern="1200" dirty="0" smtClean="0"/>
              <a:t>success</a:t>
            </a:r>
          </a:p>
          <a:p>
            <a:r>
              <a:rPr lang="en-US" dirty="0"/>
              <a:t>M</a:t>
            </a:r>
            <a:r>
              <a:rPr lang="en-US" dirty="0" smtClean="0"/>
              <a:t>easures </a:t>
            </a:r>
            <a:r>
              <a:rPr lang="en-US" dirty="0"/>
              <a:t>of </a:t>
            </a:r>
            <a:r>
              <a:rPr lang="en-US" b="1" dirty="0"/>
              <a:t>school quality, climate, and safety, </a:t>
            </a:r>
            <a:r>
              <a:rPr lang="en-US" dirty="0" smtClean="0"/>
              <a:t>including incidences </a:t>
            </a:r>
            <a:r>
              <a:rPr lang="en-US" dirty="0"/>
              <a:t>of violence, including bullying and harassment. </a:t>
            </a:r>
            <a:endParaRPr lang="en-US" dirty="0" smtClean="0"/>
          </a:p>
          <a:p>
            <a:r>
              <a:rPr lang="en-US" kern="1200" dirty="0" smtClean="0"/>
              <a:t>Meaningful </a:t>
            </a:r>
            <a:r>
              <a:rPr lang="en-US" kern="1200" dirty="0"/>
              <a:t>differentiation of school performance</a:t>
            </a:r>
            <a:r>
              <a:rPr lang="en-US" dirty="0"/>
              <a:t> </a:t>
            </a:r>
            <a:endParaRPr lang="en-US" dirty="0" smtClean="0"/>
          </a:p>
          <a:p>
            <a:r>
              <a:rPr lang="en-US" dirty="0" smtClean="0"/>
              <a:t>Disaggregation by subgroups</a:t>
            </a:r>
            <a:endParaRPr lang="en-US" dirty="0"/>
          </a:p>
        </p:txBody>
      </p:sp>
      <p:sp>
        <p:nvSpPr>
          <p:cNvPr id="6" name="TextBox 5"/>
          <p:cNvSpPr txBox="1"/>
          <p:nvPr/>
        </p:nvSpPr>
        <p:spPr>
          <a:xfrm>
            <a:off x="3886200" y="2596243"/>
            <a:ext cx="184731" cy="292388"/>
          </a:xfrm>
          <a:prstGeom prst="rect">
            <a:avLst/>
          </a:prstGeom>
          <a:noFill/>
        </p:spPr>
        <p:txBody>
          <a:bodyPr wrap="none" rtlCol="0">
            <a:spAutoFit/>
          </a:bodyPr>
          <a:lstStyle/>
          <a:p>
            <a:endParaRPr lang="en-US" dirty="0"/>
          </a:p>
        </p:txBody>
      </p:sp>
      <p:sp>
        <p:nvSpPr>
          <p:cNvPr id="2" name="Slide Number Placeholder 1"/>
          <p:cNvSpPr>
            <a:spLocks noGrp="1"/>
          </p:cNvSpPr>
          <p:nvPr>
            <p:ph type="sldNum" sz="quarter" idx="12"/>
          </p:nvPr>
        </p:nvSpPr>
        <p:spPr/>
        <p:txBody>
          <a:bodyPr/>
          <a:lstStyle/>
          <a:p>
            <a:pPr>
              <a:defRPr/>
            </a:pPr>
            <a:fld id="{AA51DF2C-FF89-674A-BEE1-916F1EFF539F}" type="slidenum">
              <a:rPr lang="en-US" altLang="en-US" smtClean="0"/>
              <a:pPr>
                <a:defRPr/>
              </a:pPr>
              <a:t>10</a:t>
            </a:fld>
            <a:endParaRPr lang="en-US" altLang="en-US"/>
          </a:p>
        </p:txBody>
      </p:sp>
    </p:spTree>
    <p:extLst>
      <p:ext uri="{BB962C8B-B14F-4D97-AF65-F5344CB8AC3E}">
        <p14:creationId xmlns:p14="http://schemas.microsoft.com/office/powerpoint/2010/main" val="5618815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5"/>
          <p:cNvSpPr>
            <a:spLocks noGrp="1"/>
          </p:cNvSpPr>
          <p:nvPr>
            <p:ph type="title"/>
          </p:nvPr>
        </p:nvSpPr>
        <p:spPr>
          <a:xfrm>
            <a:off x="1981200" y="27214"/>
            <a:ext cx="6858000" cy="1143000"/>
          </a:xfrm>
        </p:spPr>
        <p:txBody>
          <a:bodyPr/>
          <a:lstStyle/>
          <a:p>
            <a:r>
              <a:rPr lang="en-US" altLang="en-US" sz="3000" b="1" dirty="0">
                <a:ea typeface="ＭＳ Ｐゴシック" charset="-128"/>
              </a:rPr>
              <a:t>Cal-SCHLS: </a:t>
            </a:r>
            <a:r>
              <a:rPr lang="en-US" altLang="en-US" sz="3000" b="1" dirty="0" smtClean="0">
                <a:ea typeface="ＭＳ Ｐゴシック" charset="-128"/>
              </a:rPr>
              <a:t>What does it measure? </a:t>
            </a:r>
            <a:br>
              <a:rPr lang="en-US" altLang="en-US" sz="3000" b="1" dirty="0" smtClean="0">
                <a:ea typeface="ＭＳ Ｐゴシック" charset="-128"/>
              </a:rPr>
            </a:br>
            <a:r>
              <a:rPr lang="en-US" altLang="en-US" sz="2400" b="1" dirty="0" smtClean="0">
                <a:ea typeface="ＭＳ Ｐゴシック" charset="-128"/>
              </a:rPr>
              <a:t>LCFF and ESSA</a:t>
            </a:r>
            <a:endParaRPr lang="en-US" altLang="en-US" sz="2400" b="1" dirty="0">
              <a:ea typeface="ＭＳ Ｐゴシック" charset="-128"/>
            </a:endParaRPr>
          </a:p>
        </p:txBody>
      </p:sp>
      <p:sp>
        <p:nvSpPr>
          <p:cNvPr id="6" name="TextBox 5"/>
          <p:cNvSpPr txBox="1"/>
          <p:nvPr/>
        </p:nvSpPr>
        <p:spPr>
          <a:xfrm>
            <a:off x="3886200" y="2596243"/>
            <a:ext cx="184731" cy="292388"/>
          </a:xfrm>
          <a:prstGeom prst="rect">
            <a:avLst/>
          </a:prstGeom>
          <a:noFill/>
        </p:spPr>
        <p:txBody>
          <a:bodyPr wrap="none" rtlCol="0">
            <a:spAutoFit/>
          </a:bodyPr>
          <a:lstStyle/>
          <a:p>
            <a:endParaRPr lang="en-US" dirty="0"/>
          </a:p>
        </p:txBody>
      </p:sp>
      <p:pic>
        <p:nvPicPr>
          <p:cNvPr id="12" name="Picture 11"/>
          <p:cNvPicPr>
            <a:picLocks noChangeAspect="1"/>
          </p:cNvPicPr>
          <p:nvPr/>
        </p:nvPicPr>
        <p:blipFill>
          <a:blip r:embed="rId3"/>
          <a:stretch>
            <a:fillRect/>
          </a:stretch>
        </p:blipFill>
        <p:spPr>
          <a:xfrm>
            <a:off x="1676400" y="1170214"/>
            <a:ext cx="7467600" cy="5687786"/>
          </a:xfrm>
          <a:prstGeom prst="rect">
            <a:avLst/>
          </a:prstGeom>
        </p:spPr>
      </p:pic>
      <p:sp>
        <p:nvSpPr>
          <p:cNvPr id="2" name="Slide Number Placeholder 1"/>
          <p:cNvSpPr>
            <a:spLocks noGrp="1"/>
          </p:cNvSpPr>
          <p:nvPr>
            <p:ph type="sldNum" sz="quarter" idx="12"/>
          </p:nvPr>
        </p:nvSpPr>
        <p:spPr/>
        <p:txBody>
          <a:bodyPr/>
          <a:lstStyle/>
          <a:p>
            <a:pPr>
              <a:defRPr/>
            </a:pPr>
            <a:fld id="{AA51DF2C-FF89-674A-BEE1-916F1EFF539F}" type="slidenum">
              <a:rPr lang="en-US" altLang="en-US" smtClean="0"/>
              <a:pPr>
                <a:defRPr/>
              </a:pPr>
              <a:t>11</a:t>
            </a:fld>
            <a:endParaRPr lang="en-US" altLang="en-US"/>
          </a:p>
        </p:txBody>
      </p:sp>
    </p:spTree>
    <p:extLst>
      <p:ext uri="{BB962C8B-B14F-4D97-AF65-F5344CB8AC3E}">
        <p14:creationId xmlns:p14="http://schemas.microsoft.com/office/powerpoint/2010/main" val="16743596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4"/>
          <p:cNvSpPr>
            <a:spLocks noGrp="1"/>
          </p:cNvSpPr>
          <p:nvPr>
            <p:ph type="title"/>
          </p:nvPr>
        </p:nvSpPr>
        <p:spPr>
          <a:xfrm>
            <a:off x="1676400" y="0"/>
            <a:ext cx="7467600" cy="1143000"/>
          </a:xfrm>
        </p:spPr>
        <p:txBody>
          <a:bodyPr/>
          <a:lstStyle/>
          <a:p>
            <a:r>
              <a:rPr lang="en-US" altLang="en-US" b="1" dirty="0" smtClean="0">
                <a:ea typeface="ＭＳ Ｐゴシック" charset="-128"/>
              </a:rPr>
              <a:t>Cal-SCHLS </a:t>
            </a:r>
            <a:r>
              <a:rPr lang="en-US" altLang="en-US" b="1" dirty="0">
                <a:ea typeface="ＭＳ Ｐゴシック" charset="-128"/>
              </a:rPr>
              <a:t>Administration</a:t>
            </a:r>
            <a:br>
              <a:rPr lang="en-US" altLang="en-US" b="1" dirty="0">
                <a:ea typeface="ＭＳ Ｐゴシック" charset="-128"/>
              </a:rPr>
            </a:br>
            <a:r>
              <a:rPr lang="en-US" altLang="en-US" sz="2400" b="1" dirty="0">
                <a:ea typeface="ＭＳ Ｐゴシック" charset="-128"/>
              </a:rPr>
              <a:t>http://</a:t>
            </a:r>
            <a:r>
              <a:rPr lang="en-US" altLang="en-US" sz="2400" b="1" dirty="0" err="1">
                <a:ea typeface="ＭＳ Ｐゴシック" charset="-128"/>
              </a:rPr>
              <a:t>chks.wested.org</a:t>
            </a:r>
            <a:r>
              <a:rPr lang="en-US" altLang="en-US" sz="2400" b="1" dirty="0">
                <a:ea typeface="ＭＳ Ｐゴシック" charset="-128"/>
              </a:rPr>
              <a:t>/administer</a:t>
            </a:r>
            <a:r>
              <a:rPr lang="en-US" altLang="en-US" sz="2400" b="1" dirty="0" smtClean="0">
                <a:ea typeface="ＭＳ Ｐゴシック" charset="-128"/>
              </a:rPr>
              <a:t>/</a:t>
            </a:r>
            <a:endParaRPr lang="en-US" altLang="en-US" sz="4000" b="1" dirty="0">
              <a:ea typeface="ＭＳ Ｐゴシック" charset="-128"/>
            </a:endParaRPr>
          </a:p>
        </p:txBody>
      </p:sp>
      <p:sp>
        <p:nvSpPr>
          <p:cNvPr id="2" name="Slide Number Placeholder 1"/>
          <p:cNvSpPr>
            <a:spLocks noGrp="1"/>
          </p:cNvSpPr>
          <p:nvPr>
            <p:ph type="sldNum" sz="quarter" idx="12"/>
          </p:nvPr>
        </p:nvSpPr>
        <p:spPr/>
        <p:txBody>
          <a:bodyPr/>
          <a:lstStyle/>
          <a:p>
            <a:pPr>
              <a:defRPr/>
            </a:pPr>
            <a:fld id="{AA51DF2C-FF89-674A-BEE1-916F1EFF539F}" type="slidenum">
              <a:rPr lang="en-US" altLang="en-US" smtClean="0"/>
              <a:pPr>
                <a:defRPr/>
              </a:pPr>
              <a:t>12</a:t>
            </a:fld>
            <a:endParaRPr lang="en-US" altLang="en-US"/>
          </a:p>
        </p:txBody>
      </p:sp>
      <p:pic>
        <p:nvPicPr>
          <p:cNvPr id="4" name="Content Placeholder 3"/>
          <p:cNvPicPr>
            <a:picLocks noGrp="1" noChangeAspect="1"/>
          </p:cNvPicPr>
          <p:nvPr>
            <p:ph idx="1"/>
          </p:nvPr>
        </p:nvPicPr>
        <p:blipFill>
          <a:blip r:embed="rId2"/>
          <a:stretch>
            <a:fillRect/>
          </a:stretch>
        </p:blipFill>
        <p:spPr>
          <a:xfrm>
            <a:off x="1676400" y="1143000"/>
            <a:ext cx="7467600" cy="5715000"/>
          </a:xfrm>
          <a:prstGeom prst="rect">
            <a:avLst/>
          </a:prstGeom>
        </p:spPr>
      </p:pic>
    </p:spTree>
    <p:extLst>
      <p:ext uri="{BB962C8B-B14F-4D97-AF65-F5344CB8AC3E}">
        <p14:creationId xmlns:p14="http://schemas.microsoft.com/office/powerpoint/2010/main" val="16738302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4"/>
          <p:cNvSpPr>
            <a:spLocks noGrp="1"/>
          </p:cNvSpPr>
          <p:nvPr>
            <p:ph type="title"/>
          </p:nvPr>
        </p:nvSpPr>
        <p:spPr>
          <a:xfrm>
            <a:off x="1676400" y="25400"/>
            <a:ext cx="7467600" cy="1143000"/>
          </a:xfrm>
        </p:spPr>
        <p:txBody>
          <a:bodyPr/>
          <a:lstStyle/>
          <a:p>
            <a:r>
              <a:rPr lang="en-US" altLang="en-US" b="1" dirty="0" smtClean="0">
                <a:ea typeface="ＭＳ Ｐゴシック" charset="-128"/>
              </a:rPr>
              <a:t>Cal-SCHLS Administration</a:t>
            </a:r>
            <a:r>
              <a:rPr lang="en-US" altLang="en-US" b="1" dirty="0">
                <a:ea typeface="ＭＳ Ｐゴシック" charset="-128"/>
              </a:rPr>
              <a:t/>
            </a:r>
            <a:br>
              <a:rPr lang="en-US" altLang="en-US" b="1" dirty="0">
                <a:ea typeface="ＭＳ Ｐゴシック" charset="-128"/>
              </a:rPr>
            </a:br>
            <a:r>
              <a:rPr lang="en-US" altLang="en-US" sz="2400" b="1" dirty="0" smtClean="0">
                <a:ea typeface="ＭＳ Ｐゴシック" charset="-128"/>
              </a:rPr>
              <a:t>Preparation Part </a:t>
            </a:r>
            <a:r>
              <a:rPr lang="en-US" altLang="en-US" sz="2400" b="1" dirty="0">
                <a:ea typeface="ＭＳ Ｐゴシック" charset="-128"/>
              </a:rPr>
              <a:t>1</a:t>
            </a:r>
            <a:endParaRPr lang="en-US" altLang="en-US" sz="3600" b="1" dirty="0">
              <a:ea typeface="ＭＳ Ｐゴシック" charset="-128"/>
            </a:endParaRPr>
          </a:p>
        </p:txBody>
      </p:sp>
      <p:sp>
        <p:nvSpPr>
          <p:cNvPr id="80898" name="Text Placeholder 5"/>
          <p:cNvSpPr>
            <a:spLocks noGrp="1"/>
          </p:cNvSpPr>
          <p:nvPr>
            <p:ph type="body" sz="quarter" idx="4294967295"/>
          </p:nvPr>
        </p:nvSpPr>
        <p:spPr>
          <a:xfrm>
            <a:off x="1676400" y="2183014"/>
            <a:ext cx="7467600" cy="3912986"/>
          </a:xfrm>
        </p:spPr>
        <p:txBody>
          <a:bodyPr/>
          <a:lstStyle/>
          <a:p>
            <a:pPr marL="514350" indent="-457200">
              <a:buFontTx/>
              <a:buAutoNum type="arabicPeriod"/>
              <a:defRPr/>
            </a:pPr>
            <a:r>
              <a:rPr lang="en-US" altLang="en-US" sz="2800" dirty="0">
                <a:ea typeface="ＭＳ Ｐゴシック" charset="-128"/>
              </a:rPr>
              <a:t>Download and review this </a:t>
            </a:r>
            <a:r>
              <a:rPr lang="en-US" altLang="en-US" sz="2800" dirty="0" smtClean="0">
                <a:ea typeface="ＭＳ Ｐゴシック" charset="-128"/>
              </a:rPr>
              <a:t>PowerPoint.</a:t>
            </a:r>
          </a:p>
          <a:p>
            <a:pPr marL="514350" indent="-457200">
              <a:buFontTx/>
              <a:buAutoNum type="arabicPeriod"/>
              <a:defRPr/>
            </a:pPr>
            <a:r>
              <a:rPr lang="en-US" altLang="en-US" sz="2800" dirty="0" smtClean="0">
                <a:ea typeface="ＭＳ Ｐゴシック" charset="-128"/>
              </a:rPr>
              <a:t>Download </a:t>
            </a:r>
            <a:r>
              <a:rPr lang="en-US" altLang="en-US" sz="2800" dirty="0">
                <a:ea typeface="ＭＳ Ｐゴシック" charset="-128"/>
              </a:rPr>
              <a:t>and read Guidebook for the Cal-SCHLS.</a:t>
            </a:r>
          </a:p>
          <a:p>
            <a:pPr marL="514350" indent="-457200">
              <a:buFontTx/>
              <a:buAutoNum type="arabicPeriod"/>
              <a:defRPr/>
            </a:pPr>
            <a:r>
              <a:rPr lang="en-US" altLang="en-US" sz="2800" dirty="0" smtClean="0">
                <a:ea typeface="ＭＳ Ｐゴシック" charset="-128"/>
              </a:rPr>
              <a:t>Download </a:t>
            </a:r>
            <a:r>
              <a:rPr lang="en-US" altLang="en-US" sz="2800" dirty="0">
                <a:ea typeface="ＭＳ Ｐゴシック" charset="-128"/>
              </a:rPr>
              <a:t>and review surveys and modules.</a:t>
            </a:r>
          </a:p>
          <a:p>
            <a:pPr marL="514350" indent="-457200">
              <a:buFontTx/>
              <a:buAutoNum type="arabicPeriod"/>
              <a:defRPr/>
            </a:pPr>
            <a:r>
              <a:rPr lang="en-US" altLang="en-US" sz="2800" dirty="0" smtClean="0">
                <a:ea typeface="ＭＳ Ｐゴシック" charset="-128"/>
              </a:rPr>
              <a:t>Download the Parent Consents and </a:t>
            </a:r>
            <a:r>
              <a:rPr lang="en-US" altLang="en-US" sz="2800" dirty="0">
                <a:ea typeface="ＭＳ Ｐゴシック" charset="-128"/>
              </a:rPr>
              <a:t>introductory </a:t>
            </a:r>
            <a:r>
              <a:rPr lang="en-US" altLang="en-US" sz="2800" dirty="0" smtClean="0">
                <a:ea typeface="ＭＳ Ｐゴシック" charset="-128"/>
              </a:rPr>
              <a:t>letters. </a:t>
            </a:r>
          </a:p>
          <a:p>
            <a:pPr marL="514350" indent="-457200">
              <a:buFontTx/>
              <a:buAutoNum type="arabicPeriod"/>
              <a:defRPr/>
            </a:pPr>
            <a:r>
              <a:rPr lang="en-US" altLang="en-US" sz="2800" dirty="0">
                <a:ea typeface="ＭＳ Ｐゴシック" charset="-128"/>
              </a:rPr>
              <a:t>Download the Fee Schedule</a:t>
            </a:r>
            <a:r>
              <a:rPr lang="en-US" altLang="en-US" sz="2800" dirty="0" smtClean="0">
                <a:ea typeface="ＭＳ Ｐゴシック" charset="-128"/>
              </a:rPr>
              <a:t>.</a:t>
            </a:r>
            <a:endParaRPr lang="en-US" altLang="en-US" sz="2800" dirty="0">
              <a:ea typeface="ＭＳ Ｐゴシック" charset="-128"/>
            </a:endParaRPr>
          </a:p>
        </p:txBody>
      </p:sp>
      <p:cxnSp>
        <p:nvCxnSpPr>
          <p:cNvPr id="79876" name="Straight Connector 2"/>
          <p:cNvCxnSpPr>
            <a:cxnSpLocks noChangeShapeType="1"/>
          </p:cNvCxnSpPr>
          <p:nvPr/>
        </p:nvCxnSpPr>
        <p:spPr bwMode="auto">
          <a:xfrm>
            <a:off x="1676400" y="1143000"/>
            <a:ext cx="7467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 name="Slide Number Placeholder 1"/>
          <p:cNvSpPr>
            <a:spLocks noGrp="1"/>
          </p:cNvSpPr>
          <p:nvPr>
            <p:ph type="sldNum" sz="quarter" idx="12"/>
          </p:nvPr>
        </p:nvSpPr>
        <p:spPr/>
        <p:txBody>
          <a:bodyPr/>
          <a:lstStyle/>
          <a:p>
            <a:pPr>
              <a:defRPr/>
            </a:pPr>
            <a:fld id="{E03D59CC-89F2-B340-9AF5-3CD1DB3B92DE}" type="slidenum">
              <a:rPr lang="en-US" altLang="en-US" smtClean="0"/>
              <a:pPr>
                <a:defRPr/>
              </a:pPr>
              <a:t>13</a:t>
            </a:fld>
            <a:endParaRPr lang="en-US" altLang="en-US"/>
          </a:p>
        </p:txBody>
      </p:sp>
      <p:sp>
        <p:nvSpPr>
          <p:cNvPr id="3" name="Rectangle 2"/>
          <p:cNvSpPr/>
          <p:nvPr/>
        </p:nvSpPr>
        <p:spPr>
          <a:xfrm>
            <a:off x="1676400" y="1477719"/>
            <a:ext cx="7467600" cy="461665"/>
          </a:xfrm>
          <a:prstGeom prst="rect">
            <a:avLst/>
          </a:prstGeom>
        </p:spPr>
        <p:txBody>
          <a:bodyPr wrap="square">
            <a:spAutoFit/>
          </a:bodyPr>
          <a:lstStyle/>
          <a:p>
            <a:pPr algn="ctr"/>
            <a:r>
              <a:rPr lang="en-US" altLang="en-US" sz="2400" b="1" dirty="0"/>
              <a:t>http://</a:t>
            </a:r>
            <a:r>
              <a:rPr lang="en-US" altLang="en-US" sz="2400" b="1" dirty="0" err="1"/>
              <a:t>chks.wested.org</a:t>
            </a:r>
            <a:r>
              <a:rPr lang="en-US" altLang="en-US" sz="2400" b="1" dirty="0"/>
              <a:t>/administer/</a:t>
            </a:r>
            <a:endParaRPr lang="en-US" sz="2400" dirty="0"/>
          </a:p>
        </p:txBody>
      </p:sp>
    </p:spTree>
    <p:extLst>
      <p:ext uri="{BB962C8B-B14F-4D97-AF65-F5344CB8AC3E}">
        <p14:creationId xmlns:p14="http://schemas.microsoft.com/office/powerpoint/2010/main" val="15839758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03D59CC-89F2-B340-9AF5-3CD1DB3B92DE}" type="slidenum">
              <a:rPr lang="en-US" altLang="en-US" smtClean="0"/>
              <a:pPr>
                <a:defRPr/>
              </a:pPr>
              <a:t>14</a:t>
            </a:fld>
            <a:endParaRPr lang="en-US" altLang="en-US"/>
          </a:p>
        </p:txBody>
      </p:sp>
      <p:pic>
        <p:nvPicPr>
          <p:cNvPr id="7" name="Picture 6"/>
          <p:cNvPicPr>
            <a:picLocks noChangeAspect="1"/>
          </p:cNvPicPr>
          <p:nvPr/>
        </p:nvPicPr>
        <p:blipFill>
          <a:blip r:embed="rId2"/>
          <a:stretch>
            <a:fillRect/>
          </a:stretch>
        </p:blipFill>
        <p:spPr>
          <a:xfrm>
            <a:off x="1676400" y="0"/>
            <a:ext cx="7467600" cy="4419600"/>
          </a:xfrm>
          <a:prstGeom prst="rect">
            <a:avLst/>
          </a:prstGeom>
        </p:spPr>
      </p:pic>
      <p:pic>
        <p:nvPicPr>
          <p:cNvPr id="8" name="Picture 7"/>
          <p:cNvPicPr>
            <a:picLocks noChangeAspect="1"/>
          </p:cNvPicPr>
          <p:nvPr/>
        </p:nvPicPr>
        <p:blipFill>
          <a:blip r:embed="rId3"/>
          <a:stretch>
            <a:fillRect/>
          </a:stretch>
        </p:blipFill>
        <p:spPr>
          <a:xfrm>
            <a:off x="1676400" y="4339856"/>
            <a:ext cx="7467600" cy="990600"/>
          </a:xfrm>
          <a:prstGeom prst="rect">
            <a:avLst/>
          </a:prstGeom>
        </p:spPr>
      </p:pic>
      <p:pic>
        <p:nvPicPr>
          <p:cNvPr id="9" name="Picture 8"/>
          <p:cNvPicPr>
            <a:picLocks noChangeAspect="1"/>
          </p:cNvPicPr>
          <p:nvPr/>
        </p:nvPicPr>
        <p:blipFill>
          <a:blip r:embed="rId4"/>
          <a:stretch>
            <a:fillRect/>
          </a:stretch>
        </p:blipFill>
        <p:spPr>
          <a:xfrm>
            <a:off x="1676400" y="5330456"/>
            <a:ext cx="7467600" cy="1527544"/>
          </a:xfrm>
          <a:prstGeom prst="rect">
            <a:avLst/>
          </a:prstGeom>
        </p:spPr>
      </p:pic>
    </p:spTree>
    <p:extLst>
      <p:ext uri="{BB962C8B-B14F-4D97-AF65-F5344CB8AC3E}">
        <p14:creationId xmlns:p14="http://schemas.microsoft.com/office/powerpoint/2010/main" val="286814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3"/>
          <p:cNvSpPr>
            <a:spLocks noGrp="1" noChangeArrowheads="1"/>
          </p:cNvSpPr>
          <p:nvPr>
            <p:ph type="body" idx="1"/>
          </p:nvPr>
        </p:nvSpPr>
        <p:spPr>
          <a:xfrm>
            <a:off x="1981200" y="1447800"/>
            <a:ext cx="6400800" cy="4737100"/>
          </a:xfrm>
        </p:spPr>
        <p:txBody>
          <a:bodyPr/>
          <a:lstStyle/>
          <a:p>
            <a:pPr marL="514350" indent="-514350" eaLnBrk="1" hangingPunct="1">
              <a:lnSpc>
                <a:spcPct val="90000"/>
              </a:lnSpc>
              <a:spcAft>
                <a:spcPts val="1000"/>
              </a:spcAft>
              <a:buFontTx/>
              <a:buAutoNum type="arabicPeriod"/>
            </a:pPr>
            <a:r>
              <a:rPr lang="en-US" altLang="en-US" sz="2800" dirty="0">
                <a:ea typeface="ＭＳ Ｐゴシック" charset="-128"/>
              </a:rPr>
              <a:t>Obtain superintendent/school board approval.</a:t>
            </a:r>
          </a:p>
          <a:p>
            <a:pPr marL="514350" indent="-514350" eaLnBrk="1" hangingPunct="1">
              <a:lnSpc>
                <a:spcPct val="90000"/>
              </a:lnSpc>
              <a:spcAft>
                <a:spcPts val="1000"/>
              </a:spcAft>
              <a:buFontTx/>
              <a:buAutoNum type="arabicPeriod"/>
            </a:pPr>
            <a:r>
              <a:rPr lang="en-US" altLang="en-US" sz="2800" dirty="0">
                <a:ea typeface="ＭＳ Ｐゴシック" charset="-128"/>
              </a:rPr>
              <a:t>Form an advisory committee.</a:t>
            </a:r>
          </a:p>
          <a:p>
            <a:pPr marL="514350" indent="-514350" eaLnBrk="1" hangingPunct="1">
              <a:lnSpc>
                <a:spcPct val="90000"/>
              </a:lnSpc>
              <a:spcAft>
                <a:spcPts val="1000"/>
              </a:spcAft>
              <a:buFontTx/>
              <a:buAutoNum type="arabicPeriod"/>
            </a:pPr>
            <a:r>
              <a:rPr lang="en-US" altLang="en-US" sz="2800" dirty="0">
                <a:ea typeface="ＭＳ Ｐゴシック" charset="-128"/>
              </a:rPr>
              <a:t>Determine which surveys and modules are needed to meet data goals and needs.</a:t>
            </a:r>
          </a:p>
          <a:p>
            <a:pPr marL="514350" indent="-514350" eaLnBrk="1" hangingPunct="1">
              <a:lnSpc>
                <a:spcPct val="90000"/>
              </a:lnSpc>
              <a:spcAft>
                <a:spcPts val="1000"/>
              </a:spcAft>
              <a:buFontTx/>
              <a:buAutoNum type="arabicPeriod"/>
            </a:pPr>
            <a:r>
              <a:rPr lang="en-US" altLang="en-US" sz="2800" dirty="0">
                <a:ea typeface="ＭＳ Ｐゴシック" charset="-128"/>
              </a:rPr>
              <a:t>Select a method of administration. Online administrations are </a:t>
            </a:r>
            <a:r>
              <a:rPr lang="en-US" altLang="en-US" sz="2800" i="1" u="sng" dirty="0">
                <a:ea typeface="ＭＳ Ｐゴシック" charset="-128"/>
              </a:rPr>
              <a:t>strongly</a:t>
            </a:r>
            <a:r>
              <a:rPr lang="en-US" altLang="en-US" sz="2800" dirty="0">
                <a:ea typeface="ＭＳ Ｐゴシック" charset="-128"/>
              </a:rPr>
              <a:t> encouraged.</a:t>
            </a:r>
          </a:p>
        </p:txBody>
      </p:sp>
      <p:sp>
        <p:nvSpPr>
          <p:cNvPr id="80898" name="TextBox 4"/>
          <p:cNvSpPr>
            <a:spLocks noGrp="1" noChangeArrowheads="1"/>
          </p:cNvSpPr>
          <p:nvPr>
            <p:ph type="title"/>
          </p:nvPr>
        </p:nvSpPr>
        <p:spPr>
          <a:xfrm>
            <a:off x="1676400" y="123825"/>
            <a:ext cx="7391400" cy="955675"/>
          </a:xfrm>
        </p:spPr>
        <p:txBody>
          <a:bodyPr>
            <a:spAutoFit/>
          </a:bodyPr>
          <a:lstStyle/>
          <a:p>
            <a:r>
              <a:rPr lang="en-US" altLang="en-US" b="1" dirty="0">
                <a:ea typeface="ＭＳ Ｐゴシック" charset="-128"/>
              </a:rPr>
              <a:t>Cal-SCHLS Administration </a:t>
            </a:r>
            <a:br>
              <a:rPr lang="en-US" altLang="en-US" b="1" dirty="0">
                <a:ea typeface="ＭＳ Ｐゴシック" charset="-128"/>
              </a:rPr>
            </a:br>
            <a:r>
              <a:rPr lang="en-US" altLang="en-US" sz="2400" b="1" dirty="0">
                <a:ea typeface="ＭＳ Ｐゴシック" charset="-128"/>
              </a:rPr>
              <a:t>Preparation Part </a:t>
            </a:r>
            <a:r>
              <a:rPr lang="en-US" altLang="en-US" sz="2400" b="1" dirty="0" smtClean="0">
                <a:ea typeface="ＭＳ Ｐゴシック" charset="-128"/>
              </a:rPr>
              <a:t>2</a:t>
            </a:r>
            <a:endParaRPr lang="en-US" altLang="en-US" dirty="0">
              <a:solidFill>
                <a:srgbClr val="FF0000"/>
              </a:solidFill>
              <a:latin typeface="Times" charset="0"/>
              <a:ea typeface="ＭＳ Ｐゴシック" charset="-128"/>
            </a:endParaRPr>
          </a:p>
        </p:txBody>
      </p:sp>
      <p:cxnSp>
        <p:nvCxnSpPr>
          <p:cNvPr id="80899" name="Straight Connector 2"/>
          <p:cNvCxnSpPr>
            <a:cxnSpLocks noChangeShapeType="1"/>
          </p:cNvCxnSpPr>
          <p:nvPr/>
        </p:nvCxnSpPr>
        <p:spPr bwMode="auto">
          <a:xfrm>
            <a:off x="1676400" y="1143000"/>
            <a:ext cx="7467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8090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charset="0"/>
                <a:ea typeface="ＭＳ Ｐゴシック" charset="-128"/>
              </a:defRPr>
            </a:lvl1pPr>
            <a:lvl2pPr marL="742950" indent="-285750">
              <a:spcBef>
                <a:spcPct val="20000"/>
              </a:spcBef>
              <a:buChar char="–"/>
              <a:defRPr sz="24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1FB53B5A-020B-1A4B-A92C-15BAE48D6301}" type="slidenum">
              <a:rPr lang="en-US" altLang="en-US" sz="1200">
                <a:latin typeface="Times" charset="0"/>
              </a:rPr>
              <a:pPr>
                <a:spcBef>
                  <a:spcPct val="0"/>
                </a:spcBef>
                <a:buFontTx/>
                <a:buNone/>
              </a:pPr>
              <a:t>15</a:t>
            </a:fld>
            <a:endParaRPr lang="en-US" altLang="en-US" sz="1200">
              <a:latin typeface="Times" charset="0"/>
            </a:endParaRPr>
          </a:p>
        </p:txBody>
      </p:sp>
    </p:spTree>
    <p:extLst>
      <p:ext uri="{BB962C8B-B14F-4D97-AF65-F5344CB8AC3E}">
        <p14:creationId xmlns:p14="http://schemas.microsoft.com/office/powerpoint/2010/main" val="10122722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Content Placeholder 2"/>
          <p:cNvSpPr>
            <a:spLocks noGrp="1"/>
          </p:cNvSpPr>
          <p:nvPr>
            <p:ph idx="1"/>
          </p:nvPr>
        </p:nvSpPr>
        <p:spPr/>
        <p:txBody>
          <a:bodyPr/>
          <a:lstStyle/>
          <a:p>
            <a:endParaRPr lang="en-US" altLang="en-US">
              <a:ea typeface="ＭＳ Ｐゴシック" charset="-128"/>
            </a:endParaRPr>
          </a:p>
        </p:txBody>
      </p:sp>
      <p:graphicFrame>
        <p:nvGraphicFramePr>
          <p:cNvPr id="82946" name="Object 4"/>
          <p:cNvGraphicFramePr>
            <a:graphicFrameLocks noChangeAspect="1"/>
          </p:cNvGraphicFramePr>
          <p:nvPr>
            <p:extLst>
              <p:ext uri="{D42A27DB-BD31-4B8C-83A1-F6EECF244321}">
                <p14:modId xmlns:p14="http://schemas.microsoft.com/office/powerpoint/2010/main" val="1650669405"/>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108" name="Document" r:id="rId4" imgW="6095776" imgH="5879884" progId="Word.Document.12">
                  <p:embed/>
                </p:oleObj>
              </mc:Choice>
              <mc:Fallback>
                <p:oleObj name="Document" r:id="rId4" imgW="6095776" imgH="5879884"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AA51DF2C-FF89-674A-BEE1-916F1EFF539F}" type="slidenum">
              <a:rPr lang="en-US" altLang="en-US" smtClean="0"/>
              <a:pPr>
                <a:defRPr/>
              </a:pPr>
              <a:t>16</a:t>
            </a:fld>
            <a:endParaRPr lang="en-US" altLang="en-US"/>
          </a:p>
        </p:txBody>
      </p:sp>
      <p:sp>
        <p:nvSpPr>
          <p:cNvPr id="3" name="TextBox 2"/>
          <p:cNvSpPr txBox="1"/>
          <p:nvPr/>
        </p:nvSpPr>
        <p:spPr>
          <a:xfrm>
            <a:off x="228600" y="1600200"/>
            <a:ext cx="4648200" cy="292388"/>
          </a:xfrm>
          <a:prstGeom prst="rect">
            <a:avLst/>
          </a:prstGeom>
          <a:solidFill>
            <a:schemeClr val="accent1"/>
          </a:solidFill>
        </p:spPr>
        <p:txBody>
          <a:bodyPr wrap="square" rtlCol="0">
            <a:spAutoFit/>
          </a:bodyPr>
          <a:lstStyle/>
          <a:p>
            <a:r>
              <a:rPr lang="en-US" b="1" dirty="0" smtClean="0">
                <a:solidFill>
                  <a:schemeClr val="tx1"/>
                </a:solidFill>
              </a:rPr>
              <a:t>NEW Social and Emotional Health Module</a:t>
            </a:r>
            <a:endParaRPr lang="en-US" b="1" dirty="0">
              <a:solidFill>
                <a:schemeClr val="tx1"/>
              </a:solidFill>
            </a:endParaRPr>
          </a:p>
        </p:txBody>
      </p:sp>
      <p:sp>
        <p:nvSpPr>
          <p:cNvPr id="4" name="TextBox 3"/>
          <p:cNvSpPr txBox="1"/>
          <p:nvPr/>
        </p:nvSpPr>
        <p:spPr>
          <a:xfrm>
            <a:off x="8077200" y="1600200"/>
            <a:ext cx="381000" cy="292388"/>
          </a:xfrm>
          <a:prstGeom prst="rect">
            <a:avLst/>
          </a:prstGeom>
          <a:solidFill>
            <a:schemeClr val="accent1"/>
          </a:solidFill>
        </p:spPr>
        <p:txBody>
          <a:bodyPr wrap="square" rtlCol="0">
            <a:spAutoFit/>
          </a:bodyPr>
          <a:lstStyle/>
          <a:p>
            <a:r>
              <a:rPr lang="en-US" b="1" dirty="0" smtClean="0">
                <a:solidFill>
                  <a:schemeClr val="tx1"/>
                </a:solidFill>
              </a:rPr>
              <a:t>35</a:t>
            </a:r>
            <a:endParaRPr lang="en-US" b="1" dirty="0">
              <a:solidFill>
                <a:schemeClr val="tx1"/>
              </a:solidFill>
            </a:endParaRPr>
          </a:p>
        </p:txBody>
      </p:sp>
      <p:sp>
        <p:nvSpPr>
          <p:cNvPr id="8" name="TextBox 7"/>
          <p:cNvSpPr txBox="1"/>
          <p:nvPr/>
        </p:nvSpPr>
        <p:spPr>
          <a:xfrm flipH="1">
            <a:off x="6324600" y="1600200"/>
            <a:ext cx="228600" cy="292388"/>
          </a:xfrm>
          <a:prstGeom prst="rect">
            <a:avLst/>
          </a:prstGeom>
          <a:solidFill>
            <a:schemeClr val="accent1"/>
          </a:solidFill>
        </p:spPr>
        <p:txBody>
          <a:bodyPr wrap="square" rtlCol="0">
            <a:spAutoFit/>
          </a:bodyPr>
          <a:lstStyle/>
          <a:p>
            <a:r>
              <a:rPr lang="en-US" b="1" smtClean="0">
                <a:solidFill>
                  <a:schemeClr val="tx1"/>
                </a:solidFill>
              </a:rPr>
              <a:t>?</a:t>
            </a:r>
            <a:endParaRPr lang="en-US" b="1" dirty="0">
              <a:solidFill>
                <a:schemeClr val="tx1"/>
              </a:solidFill>
            </a:endParaRPr>
          </a:p>
        </p:txBody>
      </p:sp>
      <p:sp>
        <p:nvSpPr>
          <p:cNvPr id="9" name="TextBox 8"/>
          <p:cNvSpPr txBox="1"/>
          <p:nvPr/>
        </p:nvSpPr>
        <p:spPr>
          <a:xfrm>
            <a:off x="203200" y="3200400"/>
            <a:ext cx="4648200" cy="292388"/>
          </a:xfrm>
          <a:prstGeom prst="rect">
            <a:avLst/>
          </a:prstGeom>
          <a:solidFill>
            <a:schemeClr val="accent1"/>
          </a:solidFill>
        </p:spPr>
        <p:txBody>
          <a:bodyPr wrap="square" rtlCol="0">
            <a:spAutoFit/>
          </a:bodyPr>
          <a:lstStyle/>
          <a:p>
            <a:r>
              <a:rPr lang="en-US" b="1" dirty="0" smtClean="0">
                <a:solidFill>
                  <a:schemeClr val="tx1"/>
                </a:solidFill>
              </a:rPr>
              <a:t>NEW Social and Emotional Health Module</a:t>
            </a:r>
            <a:endParaRPr lang="en-US" b="1" dirty="0">
              <a:solidFill>
                <a:schemeClr val="tx1"/>
              </a:solidFill>
            </a:endParaRPr>
          </a:p>
        </p:txBody>
      </p:sp>
      <p:sp>
        <p:nvSpPr>
          <p:cNvPr id="10" name="TextBox 9"/>
          <p:cNvSpPr txBox="1"/>
          <p:nvPr/>
        </p:nvSpPr>
        <p:spPr>
          <a:xfrm flipH="1">
            <a:off x="6324600" y="3200400"/>
            <a:ext cx="228600" cy="292388"/>
          </a:xfrm>
          <a:prstGeom prst="rect">
            <a:avLst/>
          </a:prstGeom>
          <a:solidFill>
            <a:schemeClr val="accent1"/>
          </a:solidFill>
        </p:spPr>
        <p:txBody>
          <a:bodyPr wrap="square" rtlCol="0">
            <a:spAutoFit/>
          </a:bodyPr>
          <a:lstStyle/>
          <a:p>
            <a:r>
              <a:rPr lang="en-US" b="1" smtClean="0">
                <a:solidFill>
                  <a:schemeClr val="tx1"/>
                </a:solidFill>
              </a:rPr>
              <a:t>?</a:t>
            </a:r>
            <a:endParaRPr lang="en-US" b="1" dirty="0">
              <a:solidFill>
                <a:schemeClr val="tx1"/>
              </a:solidFill>
            </a:endParaRPr>
          </a:p>
        </p:txBody>
      </p:sp>
      <p:sp>
        <p:nvSpPr>
          <p:cNvPr id="11" name="TextBox 10"/>
          <p:cNvSpPr txBox="1"/>
          <p:nvPr/>
        </p:nvSpPr>
        <p:spPr>
          <a:xfrm>
            <a:off x="8077200" y="3206894"/>
            <a:ext cx="381000" cy="292388"/>
          </a:xfrm>
          <a:prstGeom prst="rect">
            <a:avLst/>
          </a:prstGeom>
          <a:solidFill>
            <a:schemeClr val="accent1"/>
          </a:solidFill>
        </p:spPr>
        <p:txBody>
          <a:bodyPr wrap="square" rtlCol="0">
            <a:spAutoFit/>
          </a:bodyPr>
          <a:lstStyle/>
          <a:p>
            <a:r>
              <a:rPr lang="en-US" b="1" dirty="0" smtClean="0">
                <a:solidFill>
                  <a:schemeClr val="tx1"/>
                </a:solidFill>
              </a:rPr>
              <a:t>46</a:t>
            </a:r>
            <a:endParaRPr lang="en-US" b="1" dirty="0">
              <a:solidFill>
                <a:schemeClr val="tx1"/>
              </a:solidFill>
            </a:endParaRPr>
          </a:p>
        </p:txBody>
      </p:sp>
    </p:spTree>
    <p:extLst>
      <p:ext uri="{BB962C8B-B14F-4D97-AF65-F5344CB8AC3E}">
        <p14:creationId xmlns:p14="http://schemas.microsoft.com/office/powerpoint/2010/main" val="18135622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3"/>
          <p:cNvSpPr>
            <a:spLocks noGrp="1" noChangeArrowheads="1"/>
          </p:cNvSpPr>
          <p:nvPr>
            <p:ph type="body" idx="1"/>
          </p:nvPr>
        </p:nvSpPr>
        <p:spPr>
          <a:xfrm>
            <a:off x="1676400" y="1219200"/>
            <a:ext cx="7467600" cy="5257800"/>
          </a:xfrm>
        </p:spPr>
        <p:txBody>
          <a:bodyPr/>
          <a:lstStyle/>
          <a:p>
            <a:pPr marL="514350" indent="-457200">
              <a:buFontTx/>
              <a:buAutoNum type="arabicPeriod"/>
              <a:defRPr/>
            </a:pPr>
            <a:r>
              <a:rPr lang="en-US" altLang="en-US" dirty="0" smtClean="0">
                <a:ea typeface="ＭＳ Ｐゴシック" charset="-128"/>
              </a:rPr>
              <a:t>Request Memorandum of Understanding (MOU). Email your regional center:</a:t>
            </a:r>
          </a:p>
          <a:p>
            <a:pPr marL="1371600" lvl="2" indent="-514350">
              <a:defRPr/>
            </a:pPr>
            <a:r>
              <a:rPr lang="en-US" altLang="en-US" sz="2000" dirty="0" err="1" smtClean="0">
                <a:ea typeface="ＭＳ Ｐゴシック" charset="-128"/>
              </a:rPr>
              <a:t>cal-schls@wested.org</a:t>
            </a:r>
            <a:r>
              <a:rPr lang="en-US" altLang="en-US" sz="2000" dirty="0" smtClean="0">
                <a:ea typeface="ＭＳ Ｐゴシック" charset="-128"/>
              </a:rPr>
              <a:t> for Northern Coastal and Southern California</a:t>
            </a:r>
          </a:p>
          <a:p>
            <a:pPr marL="1371600" lvl="2" indent="-514350">
              <a:defRPr/>
            </a:pPr>
            <a:r>
              <a:rPr lang="en-US" altLang="en-US" sz="2000" dirty="0" err="1" smtClean="0">
                <a:ea typeface="ＭＳ Ｐゴシック" charset="-128"/>
              </a:rPr>
              <a:t>squinn@duerrevaluation.com</a:t>
            </a:r>
            <a:r>
              <a:rPr lang="en-US" altLang="en-US" sz="2000" dirty="0" smtClean="0">
                <a:ea typeface="ＭＳ Ｐゴシック" charset="-128"/>
              </a:rPr>
              <a:t> for North Central California</a:t>
            </a:r>
          </a:p>
          <a:p>
            <a:pPr marL="571500" indent="-514350">
              <a:buFont typeface="+mj-lt"/>
              <a:buAutoNum type="arabicPeriod"/>
              <a:defRPr/>
            </a:pPr>
            <a:r>
              <a:rPr lang="en-US" altLang="en-US" dirty="0" smtClean="0">
                <a:ea typeface="ＭＳ Ｐゴシック" charset="-128"/>
              </a:rPr>
              <a:t>Choose </a:t>
            </a:r>
            <a:r>
              <a:rPr lang="en-US" altLang="en-US" dirty="0">
                <a:ea typeface="ＭＳ Ｐゴシック" charset="-128"/>
              </a:rPr>
              <a:t>a consent option: Passive or Active for secondary; Active for </a:t>
            </a:r>
            <a:r>
              <a:rPr lang="en-US" altLang="en-US" dirty="0" smtClean="0">
                <a:ea typeface="ＭＳ Ｐゴシック" charset="-128"/>
              </a:rPr>
              <a:t>elementary.</a:t>
            </a:r>
          </a:p>
          <a:p>
            <a:pPr marL="571500" indent="-514350">
              <a:buFont typeface="+mj-lt"/>
              <a:buAutoNum type="arabicPeriod"/>
              <a:defRPr/>
            </a:pPr>
            <a:r>
              <a:rPr lang="en-US" altLang="en-US" dirty="0">
                <a:ea typeface="ＭＳ Ｐゴシック" charset="-128"/>
              </a:rPr>
              <a:t>D</a:t>
            </a:r>
            <a:r>
              <a:rPr lang="en-US" altLang="en-US" dirty="0" smtClean="0">
                <a:ea typeface="ＭＳ Ｐゴシック" charset="-128"/>
              </a:rPr>
              <a:t>istribute </a:t>
            </a:r>
            <a:r>
              <a:rPr lang="en-US" altLang="en-US" dirty="0">
                <a:ea typeface="ＭＳ Ｐゴシック" charset="-128"/>
              </a:rPr>
              <a:t>parental consent forms and introductory letters (samples found at http://</a:t>
            </a:r>
            <a:r>
              <a:rPr lang="en-US" altLang="en-US" dirty="0" err="1">
                <a:ea typeface="ＭＳ Ｐゴシック" charset="-128"/>
              </a:rPr>
              <a:t>chks.wested.org</a:t>
            </a:r>
            <a:r>
              <a:rPr lang="en-US" altLang="en-US" dirty="0">
                <a:ea typeface="ＭＳ Ｐゴシック" charset="-128"/>
              </a:rPr>
              <a:t>/administer/instructions/parent-consent/).</a:t>
            </a:r>
            <a:endParaRPr lang="en-US" altLang="en-US" dirty="0" smtClean="0">
              <a:ea typeface="ＭＳ Ｐゴシック" charset="-128"/>
            </a:endParaRPr>
          </a:p>
          <a:p>
            <a:pPr marL="571500" indent="-514350">
              <a:buFont typeface="+mj-lt"/>
              <a:buAutoNum type="arabicPeriod"/>
              <a:defRPr/>
            </a:pPr>
            <a:r>
              <a:rPr lang="en-US" altLang="en-US" dirty="0" smtClean="0">
                <a:ea typeface="ＭＳ Ｐゴシック" charset="-128"/>
              </a:rPr>
              <a:t>Make </a:t>
            </a:r>
            <a:r>
              <a:rPr lang="en-US" altLang="en-US" dirty="0">
                <a:ea typeface="ＭＳ Ｐゴシック" charset="-128"/>
              </a:rPr>
              <a:t>survey instrument available to parents in the district office or on the school’s website.</a:t>
            </a:r>
          </a:p>
          <a:p>
            <a:pPr marL="1371600" lvl="2" indent="-514350">
              <a:defRPr/>
            </a:pPr>
            <a:endParaRPr lang="en-US" altLang="en-US" sz="2800" dirty="0" smtClean="0">
              <a:ea typeface="ＭＳ Ｐゴシック" charset="-128"/>
            </a:endParaRPr>
          </a:p>
        </p:txBody>
      </p:sp>
      <p:sp>
        <p:nvSpPr>
          <p:cNvPr id="84994" name="TextBox 4"/>
          <p:cNvSpPr>
            <a:spLocks noGrp="1" noChangeArrowheads="1"/>
          </p:cNvSpPr>
          <p:nvPr>
            <p:ph type="title"/>
          </p:nvPr>
        </p:nvSpPr>
        <p:spPr>
          <a:xfrm>
            <a:off x="1676400" y="123825"/>
            <a:ext cx="7391400" cy="955675"/>
          </a:xfrm>
        </p:spPr>
        <p:txBody>
          <a:bodyPr>
            <a:spAutoFit/>
          </a:bodyPr>
          <a:lstStyle/>
          <a:p>
            <a:r>
              <a:rPr lang="en-US" altLang="en-US" b="1" dirty="0">
                <a:ea typeface="ＭＳ Ｐゴシック" charset="-128"/>
              </a:rPr>
              <a:t>Cal-SCHLS Administration </a:t>
            </a:r>
            <a:br>
              <a:rPr lang="en-US" altLang="en-US" b="1" dirty="0">
                <a:ea typeface="ＭＳ Ｐゴシック" charset="-128"/>
              </a:rPr>
            </a:br>
            <a:r>
              <a:rPr lang="en-US" altLang="en-US" sz="2400" b="1" dirty="0">
                <a:ea typeface="ＭＳ Ｐゴシック" charset="-128"/>
              </a:rPr>
              <a:t>Preparation Part </a:t>
            </a:r>
            <a:r>
              <a:rPr lang="en-US" altLang="en-US" sz="2400" b="1" dirty="0" smtClean="0">
                <a:ea typeface="ＭＳ Ｐゴシック" charset="-128"/>
              </a:rPr>
              <a:t>3</a:t>
            </a:r>
            <a:endParaRPr lang="en-US" altLang="en-US" dirty="0">
              <a:solidFill>
                <a:srgbClr val="FF0000"/>
              </a:solidFill>
              <a:latin typeface="Times" charset="0"/>
              <a:ea typeface="ＭＳ Ｐゴシック" charset="-128"/>
            </a:endParaRPr>
          </a:p>
        </p:txBody>
      </p:sp>
      <p:cxnSp>
        <p:nvCxnSpPr>
          <p:cNvPr id="84995" name="Straight Connector 2"/>
          <p:cNvCxnSpPr>
            <a:cxnSpLocks noChangeShapeType="1"/>
          </p:cNvCxnSpPr>
          <p:nvPr/>
        </p:nvCxnSpPr>
        <p:spPr bwMode="auto">
          <a:xfrm>
            <a:off x="1676400" y="1143000"/>
            <a:ext cx="7467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849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charset="0"/>
                <a:ea typeface="ＭＳ Ｐゴシック" charset="-128"/>
              </a:defRPr>
            </a:lvl1pPr>
            <a:lvl2pPr marL="742950" indent="-285750">
              <a:spcBef>
                <a:spcPct val="20000"/>
              </a:spcBef>
              <a:buChar char="–"/>
              <a:defRPr sz="24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5AFCD2BF-B972-3F45-A423-9B3BB98C06DC}" type="slidenum">
              <a:rPr lang="en-US" altLang="en-US" sz="1200">
                <a:latin typeface="Times" charset="0"/>
              </a:rPr>
              <a:pPr>
                <a:spcBef>
                  <a:spcPct val="0"/>
                </a:spcBef>
                <a:buFontTx/>
                <a:buNone/>
              </a:pPr>
              <a:t>17</a:t>
            </a:fld>
            <a:endParaRPr lang="en-US" altLang="en-US" sz="1200">
              <a:latin typeface="Times" charset="0"/>
            </a:endParaRPr>
          </a:p>
        </p:txBody>
      </p:sp>
    </p:spTree>
    <p:extLst>
      <p:ext uri="{BB962C8B-B14F-4D97-AF65-F5344CB8AC3E}">
        <p14:creationId xmlns:p14="http://schemas.microsoft.com/office/powerpoint/2010/main" val="7853152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4"/>
          <p:cNvSpPr>
            <a:spLocks noGrp="1"/>
          </p:cNvSpPr>
          <p:nvPr>
            <p:ph type="title"/>
          </p:nvPr>
        </p:nvSpPr>
        <p:spPr>
          <a:xfrm>
            <a:off x="1676400" y="28575"/>
            <a:ext cx="7467600" cy="1143000"/>
          </a:xfrm>
        </p:spPr>
        <p:txBody>
          <a:bodyPr/>
          <a:lstStyle/>
          <a:p>
            <a:r>
              <a:rPr lang="en-US" altLang="en-US" b="1" dirty="0">
                <a:ea typeface="ＭＳ Ｐゴシック" charset="-128"/>
              </a:rPr>
              <a:t>Cal-SCHLS Administration </a:t>
            </a:r>
            <a:br>
              <a:rPr lang="en-US" altLang="en-US" b="1" dirty="0">
                <a:ea typeface="ＭＳ Ｐゴシック" charset="-128"/>
              </a:rPr>
            </a:br>
            <a:r>
              <a:rPr lang="en-US" altLang="en-US" sz="2400" b="1" dirty="0">
                <a:ea typeface="ＭＳ Ｐゴシック" charset="-128"/>
              </a:rPr>
              <a:t>Registration</a:t>
            </a:r>
            <a:endParaRPr lang="en-US" altLang="en-US" sz="3600" b="1" dirty="0">
              <a:ea typeface="ＭＳ Ｐゴシック" charset="-128"/>
            </a:endParaRPr>
          </a:p>
        </p:txBody>
      </p:sp>
      <p:sp>
        <p:nvSpPr>
          <p:cNvPr id="87042" name="Text Placeholder 5"/>
          <p:cNvSpPr>
            <a:spLocks noGrp="1"/>
          </p:cNvSpPr>
          <p:nvPr>
            <p:ph type="body" sz="quarter" idx="4294967295"/>
          </p:nvPr>
        </p:nvSpPr>
        <p:spPr>
          <a:xfrm>
            <a:off x="1676400" y="1524000"/>
            <a:ext cx="7467600" cy="5030788"/>
          </a:xfrm>
        </p:spPr>
        <p:txBody>
          <a:bodyPr/>
          <a:lstStyle/>
          <a:p>
            <a:pPr marL="514350" indent="-457200">
              <a:buFontTx/>
              <a:buAutoNum type="arabicPeriod"/>
            </a:pPr>
            <a:r>
              <a:rPr lang="en-US" altLang="en-US" sz="2800">
                <a:ea typeface="ＭＳ Ｐゴシック" charset="-128"/>
              </a:rPr>
              <a:t>Sign and return MOU to your regional center.</a:t>
            </a:r>
          </a:p>
          <a:p>
            <a:pPr marL="514350" indent="-457200">
              <a:buFontTx/>
              <a:buAutoNum type="arabicPeriod"/>
            </a:pPr>
            <a:r>
              <a:rPr lang="en-US" altLang="en-US" sz="2800" dirty="0">
                <a:ea typeface="ＭＳ Ｐゴシック" charset="-128"/>
              </a:rPr>
              <a:t>Receive registration form and directions.</a:t>
            </a:r>
          </a:p>
          <a:p>
            <a:pPr marL="514350" indent="-457200">
              <a:buFontTx/>
              <a:buAutoNum type="arabicPeriod"/>
            </a:pPr>
            <a:r>
              <a:rPr lang="en-US" altLang="en-US" sz="2800" dirty="0">
                <a:ea typeface="ＭＳ Ｐゴシック" charset="-128"/>
              </a:rPr>
              <a:t>The registration form is an excel document made up of three tabs.  </a:t>
            </a:r>
          </a:p>
          <a:p>
            <a:pPr marL="514350" indent="-457200">
              <a:buFontTx/>
              <a:buAutoNum type="arabicPeriod"/>
            </a:pPr>
            <a:r>
              <a:rPr lang="en-US" altLang="en-US" sz="2800" dirty="0">
                <a:ea typeface="ＭＳ Ｐゴシック" charset="-128"/>
              </a:rPr>
              <a:t>Follow the directions to complete the registration form and return it to your regional center.</a:t>
            </a:r>
          </a:p>
          <a:p>
            <a:pPr marL="514350" indent="-457200">
              <a:buFontTx/>
              <a:buAutoNum type="arabicPeriod"/>
            </a:pPr>
            <a:endParaRPr lang="en-US" altLang="en-US" b="1" dirty="0">
              <a:ea typeface="ＭＳ Ｐゴシック" charset="-128"/>
            </a:endParaRPr>
          </a:p>
        </p:txBody>
      </p:sp>
      <p:cxnSp>
        <p:nvCxnSpPr>
          <p:cNvPr id="87043" name="Straight Connector 2"/>
          <p:cNvCxnSpPr>
            <a:cxnSpLocks noChangeShapeType="1"/>
          </p:cNvCxnSpPr>
          <p:nvPr/>
        </p:nvCxnSpPr>
        <p:spPr bwMode="auto">
          <a:xfrm>
            <a:off x="1676400" y="1143000"/>
            <a:ext cx="7467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 name="Slide Number Placeholder 1"/>
          <p:cNvSpPr>
            <a:spLocks noGrp="1"/>
          </p:cNvSpPr>
          <p:nvPr>
            <p:ph type="sldNum" sz="quarter" idx="12"/>
          </p:nvPr>
        </p:nvSpPr>
        <p:spPr/>
        <p:txBody>
          <a:bodyPr/>
          <a:lstStyle/>
          <a:p>
            <a:pPr>
              <a:defRPr/>
            </a:pPr>
            <a:fld id="{E03D59CC-89F2-B340-9AF5-3CD1DB3B92DE}" type="slidenum">
              <a:rPr lang="en-US" altLang="en-US" smtClean="0"/>
              <a:pPr>
                <a:defRPr/>
              </a:pPr>
              <a:t>18</a:t>
            </a:fld>
            <a:endParaRPr lang="en-US" altLang="en-US"/>
          </a:p>
        </p:txBody>
      </p:sp>
    </p:spTree>
    <p:extLst>
      <p:ext uri="{BB962C8B-B14F-4D97-AF65-F5344CB8AC3E}">
        <p14:creationId xmlns:p14="http://schemas.microsoft.com/office/powerpoint/2010/main" val="7502059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558533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533400"/>
            <a:ext cx="6858000" cy="685800"/>
          </a:xfrm>
        </p:spPr>
        <p:txBody>
          <a:bodyPr>
            <a:normAutofit fontScale="90000"/>
          </a:bodyPr>
          <a:lstStyle/>
          <a:p>
            <a:pPr>
              <a:defRPr/>
            </a:pPr>
            <a:r>
              <a:rPr lang="en-US" b="1" dirty="0" smtClean="0"/>
              <a:t>Today’s Topics</a:t>
            </a:r>
            <a:r>
              <a:rPr lang="en-US" dirty="0" smtClean="0"/>
              <a:t/>
            </a:r>
            <a:br>
              <a:rPr lang="en-US" dirty="0" smtClean="0"/>
            </a:br>
            <a:endParaRPr lang="en-US" dirty="0"/>
          </a:p>
        </p:txBody>
      </p:sp>
      <p:sp>
        <p:nvSpPr>
          <p:cNvPr id="31746" name="Text Placeholder 2"/>
          <p:cNvSpPr>
            <a:spLocks noGrp="1"/>
          </p:cNvSpPr>
          <p:nvPr>
            <p:ph idx="1"/>
          </p:nvPr>
        </p:nvSpPr>
        <p:spPr>
          <a:xfrm>
            <a:off x="1752600" y="1246414"/>
            <a:ext cx="7391400" cy="4953000"/>
          </a:xfrm>
        </p:spPr>
        <p:txBody>
          <a:bodyPr/>
          <a:lstStyle/>
          <a:p>
            <a:pPr marL="0" indent="0">
              <a:buFontTx/>
              <a:buNone/>
            </a:pPr>
            <a:r>
              <a:rPr lang="en-US" altLang="en-US" sz="2800" b="1" dirty="0" smtClean="0">
                <a:ea typeface="ＭＳ Ｐゴシック" charset="-128"/>
              </a:rPr>
              <a:t>Cal-SCHLS </a:t>
            </a:r>
          </a:p>
          <a:p>
            <a:pPr lvl="1"/>
            <a:r>
              <a:rPr lang="en-US" altLang="en-US" dirty="0" smtClean="0">
                <a:ea typeface="ＭＳ Ｐゴシック" charset="-128"/>
              </a:rPr>
              <a:t>What is it?</a:t>
            </a:r>
          </a:p>
          <a:p>
            <a:pPr lvl="1"/>
            <a:r>
              <a:rPr lang="en-US" altLang="en-US" dirty="0" smtClean="0">
                <a:ea typeface="ＭＳ Ｐゴシック" charset="-128"/>
              </a:rPr>
              <a:t>What does it measure?</a:t>
            </a:r>
          </a:p>
          <a:p>
            <a:pPr lvl="2"/>
            <a:r>
              <a:rPr lang="en-US" altLang="en-US" dirty="0" smtClean="0">
                <a:ea typeface="ＭＳ Ｐゴシック" charset="-128"/>
              </a:rPr>
              <a:t>For LCAP?</a:t>
            </a:r>
          </a:p>
          <a:p>
            <a:pPr lvl="2"/>
            <a:r>
              <a:rPr lang="en-US" altLang="en-US" dirty="0" smtClean="0">
                <a:ea typeface="ＭＳ Ｐゴシック" charset="-128"/>
              </a:rPr>
              <a:t>For ESSA?</a:t>
            </a:r>
          </a:p>
          <a:p>
            <a:pPr marL="114300" indent="0">
              <a:buNone/>
            </a:pPr>
            <a:r>
              <a:rPr lang="en-US" altLang="en-US" sz="2800" b="1" dirty="0" smtClean="0">
                <a:ea typeface="ＭＳ Ｐゴシック" charset="-128"/>
              </a:rPr>
              <a:t>Administration </a:t>
            </a:r>
          </a:p>
          <a:p>
            <a:pPr lvl="1"/>
            <a:r>
              <a:rPr lang="en-US" altLang="en-US" dirty="0" smtClean="0">
                <a:ea typeface="ＭＳ Ｐゴシック" charset="-128"/>
              </a:rPr>
              <a:t>Preparation</a:t>
            </a:r>
            <a:endParaRPr lang="en-US" altLang="en-US" dirty="0">
              <a:ea typeface="ＭＳ Ｐゴシック" charset="-128"/>
            </a:endParaRPr>
          </a:p>
          <a:p>
            <a:pPr lvl="1"/>
            <a:r>
              <a:rPr lang="en-US" altLang="en-US" dirty="0" smtClean="0">
                <a:ea typeface="ＭＳ Ｐゴシック" charset="-128"/>
              </a:rPr>
              <a:t>Registration</a:t>
            </a:r>
          </a:p>
          <a:p>
            <a:pPr lvl="1"/>
            <a:r>
              <a:rPr lang="en-US" altLang="en-US" dirty="0" smtClean="0">
                <a:ea typeface="ＭＳ Ｐゴシック" charset="-128"/>
              </a:rPr>
              <a:t>Data Collection</a:t>
            </a:r>
          </a:p>
          <a:p>
            <a:pPr lvl="1"/>
            <a:r>
              <a:rPr lang="en-US" altLang="en-US" dirty="0" smtClean="0">
                <a:ea typeface="ＭＳ Ｐゴシック" charset="-128"/>
              </a:rPr>
              <a:t>Reports</a:t>
            </a:r>
            <a:endParaRPr lang="en-US" altLang="en-US" dirty="0">
              <a:ea typeface="ＭＳ Ｐゴシック" charset="-128"/>
            </a:endParaRPr>
          </a:p>
          <a:p>
            <a:pPr marL="114300" indent="0">
              <a:buNone/>
            </a:pPr>
            <a:r>
              <a:rPr lang="en-US" altLang="en-US" sz="2800" b="1" dirty="0" smtClean="0">
                <a:ea typeface="ＭＳ Ｐゴシック" charset="-128"/>
              </a:rPr>
              <a:t>Resources</a:t>
            </a:r>
            <a:endParaRPr lang="en-US" altLang="en-US" sz="3200" b="1" dirty="0" smtClean="0">
              <a:ea typeface="ＭＳ Ｐゴシック" charset="-128"/>
            </a:endParaRPr>
          </a:p>
        </p:txBody>
      </p:sp>
      <p:sp>
        <p:nvSpPr>
          <p:cNvPr id="3" name="Slide Number Placeholder 2"/>
          <p:cNvSpPr>
            <a:spLocks noGrp="1"/>
          </p:cNvSpPr>
          <p:nvPr>
            <p:ph type="sldNum" sz="quarter" idx="12"/>
          </p:nvPr>
        </p:nvSpPr>
        <p:spPr/>
        <p:txBody>
          <a:bodyPr/>
          <a:lstStyle/>
          <a:p>
            <a:pPr>
              <a:defRPr/>
            </a:pPr>
            <a:fld id="{AA51DF2C-FF89-674A-BEE1-916F1EFF539F}" type="slidenum">
              <a:rPr lang="en-US" altLang="en-US" smtClean="0"/>
              <a:pPr>
                <a:defRPr/>
              </a:pPr>
              <a:t>2</a:t>
            </a:fld>
            <a:endParaRPr lang="en-US"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943762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4"/>
          <p:cNvSpPr>
            <a:spLocks noGrp="1"/>
          </p:cNvSpPr>
          <p:nvPr>
            <p:ph type="title"/>
          </p:nvPr>
        </p:nvSpPr>
        <p:spPr>
          <a:xfrm>
            <a:off x="1676400" y="28575"/>
            <a:ext cx="7467600" cy="1143000"/>
          </a:xfrm>
        </p:spPr>
        <p:txBody>
          <a:bodyPr/>
          <a:lstStyle/>
          <a:p>
            <a:r>
              <a:rPr lang="en-US" altLang="en-US" b="1" dirty="0">
                <a:ea typeface="ＭＳ Ｐゴシック" charset="-128"/>
              </a:rPr>
              <a:t>Cal-SCHLS Administration </a:t>
            </a:r>
            <a:br>
              <a:rPr lang="en-US" altLang="en-US" b="1" dirty="0">
                <a:ea typeface="ＭＳ Ｐゴシック" charset="-128"/>
              </a:rPr>
            </a:br>
            <a:r>
              <a:rPr lang="en-US" altLang="en-US" sz="2400" b="1" dirty="0">
                <a:ea typeface="ＭＳ Ｐゴシック" charset="-128"/>
              </a:rPr>
              <a:t>Instructions for the Registration Tab </a:t>
            </a:r>
            <a:endParaRPr lang="en-US" altLang="en-US" sz="3600" b="1" dirty="0">
              <a:ea typeface="ＭＳ Ｐゴシック" charset="-128"/>
            </a:endParaRPr>
          </a:p>
        </p:txBody>
      </p:sp>
      <p:sp>
        <p:nvSpPr>
          <p:cNvPr id="86018" name="Text Placeholder 5"/>
          <p:cNvSpPr>
            <a:spLocks noGrp="1"/>
          </p:cNvSpPr>
          <p:nvPr>
            <p:ph type="body" sz="quarter" idx="4294967295"/>
          </p:nvPr>
        </p:nvSpPr>
        <p:spPr>
          <a:xfrm>
            <a:off x="1676400" y="1371600"/>
            <a:ext cx="7467600" cy="5486400"/>
          </a:xfrm>
        </p:spPr>
        <p:txBody>
          <a:bodyPr/>
          <a:lstStyle/>
          <a:p>
            <a:pPr>
              <a:defRPr/>
            </a:pPr>
            <a:r>
              <a:rPr lang="en-US" sz="2000" dirty="0" smtClean="0"/>
              <a:t>Indicate </a:t>
            </a:r>
            <a:r>
              <a:rPr lang="en-US" sz="2000" dirty="0"/>
              <a:t>supplemental </a:t>
            </a:r>
            <a:r>
              <a:rPr lang="en-US" sz="2000" dirty="0" smtClean="0"/>
              <a:t>modules to </a:t>
            </a:r>
            <a:r>
              <a:rPr lang="en-US" sz="2000" dirty="0"/>
              <a:t>be </a:t>
            </a:r>
            <a:r>
              <a:rPr lang="en-US" sz="2000" dirty="0" smtClean="0"/>
              <a:t>administered. </a:t>
            </a:r>
            <a:r>
              <a:rPr lang="en-US" sz="2000" dirty="0"/>
              <a:t>E</a:t>
            </a:r>
            <a:r>
              <a:rPr lang="en-US" sz="2000" dirty="0" smtClean="0"/>
              <a:t>ach supplemental module carries a $100 set up fee (i.e., 3 supplemental modules = $300)</a:t>
            </a:r>
            <a:endParaRPr lang="en-US" sz="2000" dirty="0"/>
          </a:p>
          <a:p>
            <a:pPr>
              <a:defRPr/>
            </a:pPr>
            <a:r>
              <a:rPr lang="en-US" sz="2000" dirty="0"/>
              <a:t>To use custom questions, please attach a copy of the questions when your return the registration form. </a:t>
            </a:r>
            <a:r>
              <a:rPr lang="en-US" sz="2000" dirty="0" smtClean="0"/>
              <a:t>Custom questions carry a fee of $200 per every 3 questions or fraction thereof. </a:t>
            </a:r>
          </a:p>
          <a:p>
            <a:pPr lvl="1">
              <a:defRPr/>
            </a:pPr>
            <a:r>
              <a:rPr lang="en-US" sz="2000" dirty="0" smtClean="0"/>
              <a:t>Elementary surveys may include 1 additional module. </a:t>
            </a:r>
            <a:endParaRPr lang="en-US" sz="2000" dirty="0"/>
          </a:p>
          <a:p>
            <a:pPr lvl="1">
              <a:defRPr/>
            </a:pPr>
            <a:r>
              <a:rPr lang="en-US" sz="2000" dirty="0" smtClean="0"/>
              <a:t>Secondary surveys may include up to 4 modules</a:t>
            </a:r>
            <a:r>
              <a:rPr lang="en-US" sz="2000" dirty="0"/>
              <a:t>, but </a:t>
            </a:r>
            <a:r>
              <a:rPr lang="en-US" sz="2000" dirty="0" smtClean="0"/>
              <a:t>each </a:t>
            </a:r>
            <a:r>
              <a:rPr lang="en-US" sz="2000" dirty="0"/>
              <a:t>additional module </a:t>
            </a:r>
            <a:r>
              <a:rPr lang="en-US" sz="2000" dirty="0" smtClean="0"/>
              <a:t>increases the amount of </a:t>
            </a:r>
            <a:r>
              <a:rPr lang="en-US" sz="2000" dirty="0"/>
              <a:t>time needed to administer the survey. </a:t>
            </a:r>
          </a:p>
          <a:p>
            <a:pPr>
              <a:defRPr/>
            </a:pPr>
            <a:r>
              <a:rPr lang="en-US" sz="2000" dirty="0"/>
              <a:t>I</a:t>
            </a:r>
            <a:r>
              <a:rPr lang="en-US" sz="2000" dirty="0" smtClean="0"/>
              <a:t>ndicate </a:t>
            </a:r>
            <a:r>
              <a:rPr lang="en-US" sz="2000" dirty="0"/>
              <a:t>the order </a:t>
            </a:r>
            <a:r>
              <a:rPr lang="en-US" sz="2000" dirty="0" smtClean="0"/>
              <a:t>in </a:t>
            </a:r>
            <a:r>
              <a:rPr lang="en-US" sz="2000" dirty="0"/>
              <a:t>which you would like your supplementary modules to appear. If you are administering the survey on </a:t>
            </a:r>
            <a:r>
              <a:rPr lang="en-US" sz="2000" dirty="0" err="1"/>
              <a:t>Scantrons</a:t>
            </a:r>
            <a:r>
              <a:rPr lang="en-US" sz="2000" dirty="0"/>
              <a:t>, we will send you a master copy of your survey in this order. </a:t>
            </a:r>
          </a:p>
          <a:p>
            <a:pPr marL="514350" indent="-457200">
              <a:buFontTx/>
              <a:buAutoNum type="arabicPeriod"/>
              <a:defRPr/>
            </a:pPr>
            <a:endParaRPr lang="en-US" altLang="en-US" sz="1800" b="1" dirty="0">
              <a:ea typeface="ＭＳ Ｐゴシック" charset="-128"/>
            </a:endParaRPr>
          </a:p>
        </p:txBody>
      </p:sp>
      <p:cxnSp>
        <p:nvCxnSpPr>
          <p:cNvPr id="88067" name="Straight Connector 2"/>
          <p:cNvCxnSpPr>
            <a:cxnSpLocks noChangeShapeType="1"/>
          </p:cNvCxnSpPr>
          <p:nvPr/>
        </p:nvCxnSpPr>
        <p:spPr bwMode="auto">
          <a:xfrm>
            <a:off x="1676400" y="1143000"/>
            <a:ext cx="7467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 name="Slide Number Placeholder 1"/>
          <p:cNvSpPr>
            <a:spLocks noGrp="1"/>
          </p:cNvSpPr>
          <p:nvPr>
            <p:ph type="sldNum" sz="quarter" idx="12"/>
          </p:nvPr>
        </p:nvSpPr>
        <p:spPr/>
        <p:txBody>
          <a:bodyPr/>
          <a:lstStyle/>
          <a:p>
            <a:pPr>
              <a:defRPr/>
            </a:pPr>
            <a:fld id="{E03D59CC-89F2-B340-9AF5-3CD1DB3B92DE}" type="slidenum">
              <a:rPr lang="en-US" altLang="en-US" smtClean="0"/>
              <a:pPr>
                <a:defRPr/>
              </a:pPr>
              <a:t>21</a:t>
            </a:fld>
            <a:endParaRPr lang="en-US" altLang="en-US"/>
          </a:p>
        </p:txBody>
      </p:sp>
    </p:spTree>
    <p:extLst>
      <p:ext uri="{BB962C8B-B14F-4D97-AF65-F5344CB8AC3E}">
        <p14:creationId xmlns:p14="http://schemas.microsoft.com/office/powerpoint/2010/main" val="13103427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2322911"/>
          </a:xfrm>
          <a:prstGeom prst="rect">
            <a:avLst/>
          </a:prstGeom>
        </p:spPr>
      </p:pic>
      <p:pic>
        <p:nvPicPr>
          <p:cNvPr id="6" name="Picture 5"/>
          <p:cNvPicPr>
            <a:picLocks noChangeAspect="1"/>
          </p:cNvPicPr>
          <p:nvPr/>
        </p:nvPicPr>
        <p:blipFill>
          <a:blip r:embed="rId4"/>
          <a:stretch>
            <a:fillRect/>
          </a:stretch>
        </p:blipFill>
        <p:spPr>
          <a:xfrm>
            <a:off x="0" y="2322910"/>
            <a:ext cx="9144000" cy="4535089"/>
          </a:xfrm>
          <a:prstGeom prst="rect">
            <a:avLst/>
          </a:prstGeom>
        </p:spPr>
      </p:pic>
    </p:spTree>
    <p:extLst>
      <p:ext uri="{BB962C8B-B14F-4D97-AF65-F5344CB8AC3E}">
        <p14:creationId xmlns:p14="http://schemas.microsoft.com/office/powerpoint/2010/main" val="11921478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4"/>
          <p:cNvSpPr>
            <a:spLocks noGrp="1"/>
          </p:cNvSpPr>
          <p:nvPr>
            <p:ph type="title"/>
          </p:nvPr>
        </p:nvSpPr>
        <p:spPr>
          <a:xfrm>
            <a:off x="1676400" y="28575"/>
            <a:ext cx="7467600" cy="1143000"/>
          </a:xfrm>
        </p:spPr>
        <p:txBody>
          <a:bodyPr/>
          <a:lstStyle/>
          <a:p>
            <a:r>
              <a:rPr lang="en-US" altLang="en-US" b="1" dirty="0">
                <a:ea typeface="ＭＳ Ｐゴシック" charset="-128"/>
              </a:rPr>
              <a:t>Cal-SCHLS Administration </a:t>
            </a:r>
            <a:br>
              <a:rPr lang="en-US" altLang="en-US" b="1" dirty="0">
                <a:ea typeface="ＭＳ Ｐゴシック" charset="-128"/>
              </a:rPr>
            </a:br>
            <a:r>
              <a:rPr lang="en-US" altLang="en-US" sz="2400" b="1" dirty="0">
                <a:ea typeface="ＭＳ Ｐゴシック" charset="-128"/>
              </a:rPr>
              <a:t>Instructions for the Enrollment Tab </a:t>
            </a:r>
            <a:endParaRPr lang="en-US" altLang="en-US" sz="3600" b="1" dirty="0">
              <a:ea typeface="ＭＳ Ｐゴシック" charset="-128"/>
            </a:endParaRPr>
          </a:p>
        </p:txBody>
      </p:sp>
      <p:sp>
        <p:nvSpPr>
          <p:cNvPr id="86018" name="Text Placeholder 5"/>
          <p:cNvSpPr>
            <a:spLocks noGrp="1"/>
          </p:cNvSpPr>
          <p:nvPr>
            <p:ph type="body" sz="quarter" idx="4294967295"/>
          </p:nvPr>
        </p:nvSpPr>
        <p:spPr>
          <a:xfrm>
            <a:off x="1676400" y="1295400"/>
            <a:ext cx="7467600" cy="5562600"/>
          </a:xfrm>
        </p:spPr>
        <p:txBody>
          <a:bodyPr/>
          <a:lstStyle/>
          <a:p>
            <a:pPr>
              <a:defRPr/>
            </a:pPr>
            <a:r>
              <a:rPr lang="en-US" sz="2200" dirty="0"/>
              <a:t>List each school taking the survey and indicate whether the student survey is being administered online or on paper for each school.</a:t>
            </a:r>
          </a:p>
          <a:p>
            <a:pPr>
              <a:defRPr/>
            </a:pPr>
            <a:r>
              <a:rPr lang="en-US" sz="2200" dirty="0"/>
              <a:t>Provide enrollment for each grade/school taking the </a:t>
            </a:r>
            <a:r>
              <a:rPr lang="en-US" sz="2200" dirty="0" smtClean="0"/>
              <a:t>surveys.</a:t>
            </a:r>
          </a:p>
          <a:p>
            <a:pPr>
              <a:defRPr/>
            </a:pPr>
            <a:r>
              <a:rPr lang="en-US" sz="2200" dirty="0" smtClean="0"/>
              <a:t>For paper administrations only: List </a:t>
            </a:r>
            <a:r>
              <a:rPr lang="en-US" sz="2200" dirty="0"/>
              <a:t>the number of classes of the surveyed grades at each school. </a:t>
            </a:r>
            <a:r>
              <a:rPr lang="en-US" sz="2200" dirty="0" smtClean="0"/>
              <a:t>This </a:t>
            </a:r>
            <a:r>
              <a:rPr lang="en-US" sz="2200" dirty="0"/>
              <a:t>information will be used to determine materials needed.</a:t>
            </a:r>
          </a:p>
          <a:p>
            <a:pPr lvl="1">
              <a:defRPr/>
            </a:pPr>
            <a:r>
              <a:rPr lang="en-US" sz="2200" dirty="0"/>
              <a:t>List all non-traditional, continuation, or community day students in grades 7-12 in the NT column.  </a:t>
            </a:r>
          </a:p>
          <a:p>
            <a:pPr lvl="1">
              <a:defRPr/>
            </a:pPr>
            <a:r>
              <a:rPr lang="en-US" sz="2200" dirty="0"/>
              <a:t>Alternative School of Choice enrollments should be listed by individual grade (not NT</a:t>
            </a:r>
            <a:r>
              <a:rPr lang="en-US" sz="2200" dirty="0" smtClean="0"/>
              <a:t>)</a:t>
            </a:r>
          </a:p>
          <a:p>
            <a:pPr>
              <a:defRPr/>
            </a:pPr>
            <a:r>
              <a:rPr lang="en-US" sz="2200" dirty="0" smtClean="0"/>
              <a:t>NEW 2016-2017: Order reports and data at the time of registration.</a:t>
            </a:r>
            <a:endParaRPr lang="en-US" sz="2200" dirty="0"/>
          </a:p>
        </p:txBody>
      </p:sp>
      <p:cxnSp>
        <p:nvCxnSpPr>
          <p:cNvPr id="93187" name="Straight Connector 2"/>
          <p:cNvCxnSpPr>
            <a:cxnSpLocks noChangeShapeType="1"/>
          </p:cNvCxnSpPr>
          <p:nvPr/>
        </p:nvCxnSpPr>
        <p:spPr bwMode="auto">
          <a:xfrm>
            <a:off x="1676400" y="1143000"/>
            <a:ext cx="7467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 name="Slide Number Placeholder 1"/>
          <p:cNvSpPr>
            <a:spLocks noGrp="1"/>
          </p:cNvSpPr>
          <p:nvPr>
            <p:ph type="sldNum" sz="quarter" idx="12"/>
          </p:nvPr>
        </p:nvSpPr>
        <p:spPr/>
        <p:txBody>
          <a:bodyPr/>
          <a:lstStyle/>
          <a:p>
            <a:pPr>
              <a:defRPr/>
            </a:pPr>
            <a:fld id="{E03D59CC-89F2-B340-9AF5-3CD1DB3B92DE}" type="slidenum">
              <a:rPr lang="en-US" altLang="en-US" smtClean="0"/>
              <a:pPr>
                <a:defRPr/>
              </a:pPr>
              <a:t>23</a:t>
            </a:fld>
            <a:endParaRPr lang="en-US" altLang="en-US"/>
          </a:p>
        </p:txBody>
      </p:sp>
    </p:spTree>
    <p:extLst>
      <p:ext uri="{BB962C8B-B14F-4D97-AF65-F5344CB8AC3E}">
        <p14:creationId xmlns:p14="http://schemas.microsoft.com/office/powerpoint/2010/main" val="4031952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7999"/>
          </a:xfrm>
          <a:prstGeom prst="rect">
            <a:avLst/>
          </a:prstGeom>
        </p:spPr>
      </p:pic>
    </p:spTree>
    <p:extLst>
      <p:ext uri="{BB962C8B-B14F-4D97-AF65-F5344CB8AC3E}">
        <p14:creationId xmlns:p14="http://schemas.microsoft.com/office/powerpoint/2010/main" val="19418877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4"/>
          <p:cNvSpPr>
            <a:spLocks noGrp="1"/>
          </p:cNvSpPr>
          <p:nvPr>
            <p:ph type="title"/>
          </p:nvPr>
        </p:nvSpPr>
        <p:spPr>
          <a:xfrm>
            <a:off x="1676400" y="28575"/>
            <a:ext cx="7467600" cy="1143000"/>
          </a:xfrm>
        </p:spPr>
        <p:txBody>
          <a:bodyPr/>
          <a:lstStyle/>
          <a:p>
            <a:r>
              <a:rPr lang="en-US" altLang="en-US" b="1" dirty="0">
                <a:ea typeface="ＭＳ Ｐゴシック" charset="-128"/>
              </a:rPr>
              <a:t>Cal-SCHLS Administration </a:t>
            </a:r>
            <a:br>
              <a:rPr lang="en-US" altLang="en-US" b="1" dirty="0">
                <a:ea typeface="ＭＳ Ｐゴシック" charset="-128"/>
              </a:rPr>
            </a:br>
            <a:r>
              <a:rPr lang="en-US" altLang="en-US" sz="2400" b="1" dirty="0">
                <a:ea typeface="ＭＳ Ｐゴシック" charset="-128"/>
              </a:rPr>
              <a:t>Instructions for the Paper Parent Survey Tab </a:t>
            </a:r>
            <a:endParaRPr lang="en-US" altLang="en-US" sz="3600" b="1" dirty="0">
              <a:ea typeface="ＭＳ Ｐゴシック" charset="-128"/>
            </a:endParaRPr>
          </a:p>
        </p:txBody>
      </p:sp>
      <p:sp>
        <p:nvSpPr>
          <p:cNvPr id="96258" name="Text Placeholder 5"/>
          <p:cNvSpPr>
            <a:spLocks noGrp="1"/>
          </p:cNvSpPr>
          <p:nvPr>
            <p:ph type="body" sz="quarter" idx="4294967295"/>
          </p:nvPr>
        </p:nvSpPr>
        <p:spPr>
          <a:xfrm>
            <a:off x="1676400" y="1295400"/>
            <a:ext cx="7467600" cy="5562600"/>
          </a:xfrm>
        </p:spPr>
        <p:txBody>
          <a:bodyPr/>
          <a:lstStyle/>
          <a:p>
            <a:r>
              <a:rPr lang="en-US" altLang="en-US">
                <a:ea typeface="ＭＳ Ｐゴシック" charset="-128"/>
              </a:rPr>
              <a:t>The online parent survey is available in English and Spanish. </a:t>
            </a:r>
          </a:p>
          <a:p>
            <a:r>
              <a:rPr lang="en-US" altLang="en-US">
                <a:ea typeface="ＭＳ Ｐゴシック" charset="-128"/>
              </a:rPr>
              <a:t>The paper parent survey is available in 24 languages.</a:t>
            </a:r>
          </a:p>
          <a:p>
            <a:r>
              <a:rPr lang="en-US" altLang="en-US">
                <a:ea typeface="ＭＳ Ｐゴシック" charset="-128"/>
              </a:rPr>
              <a:t>A mixture of online and paper may be used at each school. </a:t>
            </a:r>
          </a:p>
          <a:p>
            <a:r>
              <a:rPr lang="en-US" altLang="en-US">
                <a:ea typeface="ＭＳ Ｐゴシック" charset="-128"/>
              </a:rPr>
              <a:t>The paper survey is answered on the questionnaire itself, so all English and Spanish copies must come from us.  Other languages may be reproduced on site if needed.</a:t>
            </a:r>
          </a:p>
          <a:p>
            <a:r>
              <a:rPr lang="en-US" altLang="en-US">
                <a:ea typeface="ＭＳ Ｐゴシック" charset="-128"/>
              </a:rPr>
              <a:t>List the number of paper copies of the parent survey you need in each language on the registration form. Please note paper copies of the parent survey have additional fees.</a:t>
            </a:r>
          </a:p>
        </p:txBody>
      </p:sp>
      <p:cxnSp>
        <p:nvCxnSpPr>
          <p:cNvPr id="96259" name="Straight Connector 2"/>
          <p:cNvCxnSpPr>
            <a:cxnSpLocks noChangeShapeType="1"/>
          </p:cNvCxnSpPr>
          <p:nvPr/>
        </p:nvCxnSpPr>
        <p:spPr bwMode="auto">
          <a:xfrm>
            <a:off x="1676400" y="1143000"/>
            <a:ext cx="7467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 name="Slide Number Placeholder 1"/>
          <p:cNvSpPr>
            <a:spLocks noGrp="1"/>
          </p:cNvSpPr>
          <p:nvPr>
            <p:ph type="sldNum" sz="quarter" idx="12"/>
          </p:nvPr>
        </p:nvSpPr>
        <p:spPr/>
        <p:txBody>
          <a:bodyPr/>
          <a:lstStyle/>
          <a:p>
            <a:pPr>
              <a:defRPr/>
            </a:pPr>
            <a:fld id="{E03D59CC-89F2-B340-9AF5-3CD1DB3B92DE}" type="slidenum">
              <a:rPr lang="en-US" altLang="en-US" smtClean="0"/>
              <a:pPr>
                <a:defRPr/>
              </a:pPr>
              <a:t>25</a:t>
            </a:fld>
            <a:endParaRPr lang="en-US" altLang="en-US"/>
          </a:p>
        </p:txBody>
      </p:sp>
    </p:spTree>
    <p:extLst>
      <p:ext uri="{BB962C8B-B14F-4D97-AF65-F5344CB8AC3E}">
        <p14:creationId xmlns:p14="http://schemas.microsoft.com/office/powerpoint/2010/main" val="14953171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4"/>
          <p:cNvSpPr>
            <a:spLocks noGrp="1"/>
          </p:cNvSpPr>
          <p:nvPr>
            <p:ph type="title"/>
          </p:nvPr>
        </p:nvSpPr>
        <p:spPr>
          <a:xfrm>
            <a:off x="1676400" y="28575"/>
            <a:ext cx="7467600" cy="1143000"/>
          </a:xfrm>
        </p:spPr>
        <p:txBody>
          <a:bodyPr/>
          <a:lstStyle/>
          <a:p>
            <a:r>
              <a:rPr lang="en-US" altLang="en-US" b="1" dirty="0">
                <a:ea typeface="ＭＳ Ｐゴシック" charset="-128"/>
              </a:rPr>
              <a:t>Cal-SCHLS Administration </a:t>
            </a:r>
            <a:br>
              <a:rPr lang="en-US" altLang="en-US" b="1" dirty="0">
                <a:ea typeface="ＭＳ Ｐゴシック" charset="-128"/>
              </a:rPr>
            </a:br>
            <a:r>
              <a:rPr lang="en-US" altLang="en-US" sz="2400" b="1" dirty="0">
                <a:ea typeface="ＭＳ Ｐゴシック" charset="-128"/>
              </a:rPr>
              <a:t>Data Collection Part </a:t>
            </a:r>
            <a:r>
              <a:rPr lang="en-US" altLang="en-US" sz="2400" b="1" dirty="0" smtClean="0">
                <a:ea typeface="ＭＳ Ｐゴシック" charset="-128"/>
              </a:rPr>
              <a:t>1</a:t>
            </a:r>
            <a:endParaRPr lang="en-US" altLang="en-US" sz="3600" b="1" dirty="0">
              <a:ea typeface="ＭＳ Ｐゴシック" charset="-128"/>
            </a:endParaRPr>
          </a:p>
        </p:txBody>
      </p:sp>
      <p:sp>
        <p:nvSpPr>
          <p:cNvPr id="99330" name="Text Placeholder 5"/>
          <p:cNvSpPr>
            <a:spLocks noGrp="1"/>
          </p:cNvSpPr>
          <p:nvPr>
            <p:ph type="body" sz="quarter" idx="4294967295"/>
          </p:nvPr>
        </p:nvSpPr>
        <p:spPr>
          <a:xfrm>
            <a:off x="1676400" y="1295400"/>
            <a:ext cx="7467600" cy="5259388"/>
          </a:xfrm>
        </p:spPr>
        <p:txBody>
          <a:bodyPr/>
          <a:lstStyle/>
          <a:p>
            <a:pPr marL="514350" indent="-514350" eaLnBrk="1" hangingPunct="1">
              <a:lnSpc>
                <a:spcPct val="90000"/>
              </a:lnSpc>
              <a:spcAft>
                <a:spcPts val="1000"/>
              </a:spcAft>
              <a:buFontTx/>
              <a:buAutoNum type="arabicPeriod"/>
              <a:defRPr/>
            </a:pPr>
            <a:r>
              <a:rPr lang="en-US" altLang="en-US" sz="2800" dirty="0" smtClean="0">
                <a:ea typeface="ＭＳ Ｐゴシック" charset="-128"/>
              </a:rPr>
              <a:t>Select </a:t>
            </a:r>
            <a:r>
              <a:rPr lang="en-US" altLang="en-US" sz="2800" dirty="0">
                <a:ea typeface="ＭＳ Ｐゴシック" charset="-128"/>
              </a:rPr>
              <a:t>survey dates</a:t>
            </a:r>
            <a:r>
              <a:rPr lang="en-US" altLang="en-US" sz="2800" dirty="0" smtClean="0">
                <a:ea typeface="ＭＳ Ｐゴシック" charset="-128"/>
              </a:rPr>
              <a:t>.</a:t>
            </a:r>
          </a:p>
          <a:p>
            <a:pPr marL="514350" indent="-514350" eaLnBrk="1" hangingPunct="1">
              <a:lnSpc>
                <a:spcPct val="90000"/>
              </a:lnSpc>
              <a:spcAft>
                <a:spcPts val="1000"/>
              </a:spcAft>
              <a:buFontTx/>
              <a:buAutoNum type="arabicPeriod"/>
              <a:defRPr/>
            </a:pPr>
            <a:r>
              <a:rPr lang="en-US" altLang="en-US" sz="2800" dirty="0">
                <a:ea typeface="ＭＳ Ｐゴシック" charset="-128"/>
              </a:rPr>
              <a:t>Obtain support of </a:t>
            </a:r>
            <a:r>
              <a:rPr lang="en-US" altLang="en-US" sz="2800" dirty="0" smtClean="0">
                <a:ea typeface="ＭＳ Ｐゴシック" charset="-128"/>
              </a:rPr>
              <a:t>principals--encourage </a:t>
            </a:r>
            <a:r>
              <a:rPr lang="en-US" altLang="en-US" sz="2800" dirty="0">
                <a:ea typeface="ＭＳ Ｐゴシック" charset="-128"/>
              </a:rPr>
              <a:t>their participation and </a:t>
            </a:r>
            <a:r>
              <a:rPr lang="en-US" sz="2800" dirty="0">
                <a:cs typeface="Times"/>
              </a:rPr>
              <a:t>garner their enthusiastic </a:t>
            </a:r>
            <a:r>
              <a:rPr lang="en-US" sz="2800" dirty="0" smtClean="0">
                <a:cs typeface="Times"/>
              </a:rPr>
              <a:t>support.</a:t>
            </a:r>
          </a:p>
          <a:p>
            <a:pPr marL="514350" indent="-514350" eaLnBrk="1" hangingPunct="1">
              <a:lnSpc>
                <a:spcPct val="90000"/>
              </a:lnSpc>
              <a:spcAft>
                <a:spcPts val="1000"/>
              </a:spcAft>
              <a:buFontTx/>
              <a:buAutoNum type="arabicPeriod"/>
              <a:defRPr/>
            </a:pPr>
            <a:r>
              <a:rPr lang="en-US" sz="2800" dirty="0" smtClean="0">
                <a:cs typeface="Times" charset="0"/>
              </a:rPr>
              <a:t>Train school coordinators </a:t>
            </a:r>
            <a:r>
              <a:rPr lang="en-US" sz="2800" dirty="0">
                <a:cs typeface="Times" charset="0"/>
              </a:rPr>
              <a:t>and </a:t>
            </a:r>
            <a:r>
              <a:rPr lang="en-US" sz="2800" dirty="0" smtClean="0">
                <a:cs typeface="Times" charset="0"/>
              </a:rPr>
              <a:t>teachers.</a:t>
            </a:r>
          </a:p>
          <a:p>
            <a:pPr marL="1314450" lvl="2" indent="-514350" eaLnBrk="1" hangingPunct="1">
              <a:lnSpc>
                <a:spcPct val="90000"/>
              </a:lnSpc>
              <a:spcAft>
                <a:spcPts val="1000"/>
              </a:spcAft>
              <a:defRPr/>
            </a:pPr>
            <a:r>
              <a:rPr lang="en-US" sz="2800" dirty="0" smtClean="0">
                <a:cs typeface="Times"/>
              </a:rPr>
              <a:t>Provide </a:t>
            </a:r>
            <a:r>
              <a:rPr lang="en-US" sz="2800" dirty="0">
                <a:cs typeface="Times"/>
              </a:rPr>
              <a:t>teacher proctoring </a:t>
            </a:r>
            <a:r>
              <a:rPr lang="en-US" sz="2800" dirty="0" smtClean="0">
                <a:cs typeface="Times"/>
              </a:rPr>
              <a:t>instructions; </a:t>
            </a:r>
          </a:p>
          <a:p>
            <a:pPr marL="1314450" lvl="2" indent="-514350" eaLnBrk="1" hangingPunct="1">
              <a:lnSpc>
                <a:spcPct val="90000"/>
              </a:lnSpc>
              <a:spcAft>
                <a:spcPts val="1000"/>
              </a:spcAft>
              <a:defRPr/>
            </a:pPr>
            <a:r>
              <a:rPr lang="en-US" altLang="en-US" sz="2800" dirty="0" smtClean="0">
                <a:cs typeface="Times"/>
              </a:rPr>
              <a:t>Prepare to </a:t>
            </a:r>
            <a:r>
              <a:rPr lang="en-US" altLang="en-US" sz="2800" dirty="0">
                <a:cs typeface="Times"/>
              </a:rPr>
              <a:t>a</a:t>
            </a:r>
            <a:r>
              <a:rPr lang="en-US" altLang="en-US" sz="2800" dirty="0" smtClean="0"/>
              <a:t>nswer </a:t>
            </a:r>
            <a:r>
              <a:rPr lang="en-US" altLang="en-US" sz="2800" dirty="0"/>
              <a:t>student </a:t>
            </a:r>
            <a:r>
              <a:rPr lang="en-US" altLang="en-US" sz="2800" dirty="0" smtClean="0"/>
              <a:t>concerns; and</a:t>
            </a:r>
          </a:p>
          <a:p>
            <a:pPr marL="1314450" lvl="2" indent="-514350" eaLnBrk="1" hangingPunct="1">
              <a:lnSpc>
                <a:spcPct val="90000"/>
              </a:lnSpc>
              <a:spcAft>
                <a:spcPts val="1000"/>
              </a:spcAft>
              <a:defRPr/>
            </a:pPr>
            <a:r>
              <a:rPr lang="en-US" altLang="en-US" sz="2800" dirty="0" smtClean="0">
                <a:ea typeface="ＭＳ Ｐゴシック" charset="-128"/>
              </a:rPr>
              <a:t>Monitor </a:t>
            </a:r>
            <a:r>
              <a:rPr lang="en-US" altLang="en-US" sz="2800" dirty="0">
                <a:ea typeface="ＭＳ Ｐゴシック" charset="-128"/>
              </a:rPr>
              <a:t>and confirm </a:t>
            </a:r>
            <a:r>
              <a:rPr lang="en-US" altLang="en-US" sz="2800" dirty="0" smtClean="0">
                <a:ea typeface="ＭＳ Ｐゴシック" charset="-128"/>
              </a:rPr>
              <a:t>consents.</a:t>
            </a:r>
            <a:endParaRPr lang="en-US" sz="2800" dirty="0">
              <a:cs typeface="Times"/>
            </a:endParaRPr>
          </a:p>
          <a:p>
            <a:pPr marL="514350" indent="-514350" eaLnBrk="1" hangingPunct="1">
              <a:lnSpc>
                <a:spcPct val="90000"/>
              </a:lnSpc>
              <a:spcAft>
                <a:spcPts val="1000"/>
              </a:spcAft>
              <a:buFontTx/>
              <a:buAutoNum type="arabicPeriod"/>
              <a:defRPr/>
            </a:pPr>
            <a:endParaRPr lang="en-US" altLang="en-US" sz="2800" dirty="0">
              <a:ea typeface="ＭＳ Ｐゴシック" charset="-128"/>
            </a:endParaRPr>
          </a:p>
          <a:p>
            <a:pPr marL="57150" indent="0">
              <a:buFontTx/>
              <a:buNone/>
            </a:pPr>
            <a:endParaRPr lang="en-US" altLang="en-US" sz="2800" dirty="0">
              <a:ea typeface="ＭＳ Ｐゴシック" charset="-128"/>
            </a:endParaRPr>
          </a:p>
          <a:p>
            <a:pPr marL="57150" indent="0">
              <a:buFontTx/>
              <a:buNone/>
            </a:pPr>
            <a:endParaRPr lang="en-US" altLang="en-US" sz="2800" dirty="0">
              <a:ea typeface="ＭＳ Ｐゴシック" charset="-128"/>
            </a:endParaRPr>
          </a:p>
          <a:p>
            <a:pPr marL="57150" indent="0">
              <a:buFontTx/>
              <a:buNone/>
            </a:pPr>
            <a:endParaRPr lang="en-US" altLang="en-US" dirty="0">
              <a:ea typeface="ＭＳ Ｐゴシック" charset="-128"/>
            </a:endParaRPr>
          </a:p>
          <a:p>
            <a:pPr marL="57150" indent="0">
              <a:buFontTx/>
              <a:buAutoNum type="arabicPeriod"/>
            </a:pPr>
            <a:endParaRPr lang="en-US" altLang="en-US" b="1" dirty="0">
              <a:ea typeface="ＭＳ Ｐゴシック" charset="-128"/>
            </a:endParaRPr>
          </a:p>
        </p:txBody>
      </p:sp>
      <p:cxnSp>
        <p:nvCxnSpPr>
          <p:cNvPr id="99331" name="Straight Connector 2"/>
          <p:cNvCxnSpPr>
            <a:cxnSpLocks noChangeShapeType="1"/>
          </p:cNvCxnSpPr>
          <p:nvPr/>
        </p:nvCxnSpPr>
        <p:spPr bwMode="auto">
          <a:xfrm>
            <a:off x="1676400" y="1143000"/>
            <a:ext cx="7467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 name="Slide Number Placeholder 1"/>
          <p:cNvSpPr>
            <a:spLocks noGrp="1"/>
          </p:cNvSpPr>
          <p:nvPr>
            <p:ph type="sldNum" sz="quarter" idx="12"/>
          </p:nvPr>
        </p:nvSpPr>
        <p:spPr/>
        <p:txBody>
          <a:bodyPr/>
          <a:lstStyle/>
          <a:p>
            <a:pPr>
              <a:defRPr/>
            </a:pPr>
            <a:fld id="{E03D59CC-89F2-B340-9AF5-3CD1DB3B92DE}" type="slidenum">
              <a:rPr lang="en-US" altLang="en-US" smtClean="0"/>
              <a:pPr>
                <a:defRPr/>
              </a:pPr>
              <a:t>26</a:t>
            </a:fld>
            <a:endParaRPr lang="en-US" altLang="en-US"/>
          </a:p>
        </p:txBody>
      </p:sp>
    </p:spTree>
    <p:extLst>
      <p:ext uri="{BB962C8B-B14F-4D97-AF65-F5344CB8AC3E}">
        <p14:creationId xmlns:p14="http://schemas.microsoft.com/office/powerpoint/2010/main" val="4749533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4"/>
          <p:cNvSpPr>
            <a:spLocks noGrp="1"/>
          </p:cNvSpPr>
          <p:nvPr>
            <p:ph type="title"/>
          </p:nvPr>
        </p:nvSpPr>
        <p:spPr>
          <a:xfrm>
            <a:off x="1676400" y="28575"/>
            <a:ext cx="7467600" cy="1143000"/>
          </a:xfrm>
        </p:spPr>
        <p:txBody>
          <a:bodyPr/>
          <a:lstStyle/>
          <a:p>
            <a:r>
              <a:rPr lang="en-US" altLang="en-US" b="1" dirty="0">
                <a:ea typeface="ＭＳ Ｐゴシック" charset="-128"/>
              </a:rPr>
              <a:t>Cal-SCHLS Administration </a:t>
            </a:r>
            <a:br>
              <a:rPr lang="en-US" altLang="en-US" b="1" dirty="0">
                <a:ea typeface="ＭＳ Ｐゴシック" charset="-128"/>
              </a:rPr>
            </a:br>
            <a:r>
              <a:rPr lang="en-US" altLang="en-US" sz="2400" b="1" dirty="0">
                <a:ea typeface="ＭＳ Ｐゴシック" charset="-128"/>
              </a:rPr>
              <a:t>Data Collection Part 2</a:t>
            </a:r>
            <a:endParaRPr lang="en-US" altLang="en-US" sz="3600" b="1" dirty="0">
              <a:ea typeface="ＭＳ Ｐゴシック" charset="-128"/>
            </a:endParaRPr>
          </a:p>
        </p:txBody>
      </p:sp>
      <p:sp>
        <p:nvSpPr>
          <p:cNvPr id="101378" name="Text Placeholder 5"/>
          <p:cNvSpPr>
            <a:spLocks noGrp="1"/>
          </p:cNvSpPr>
          <p:nvPr>
            <p:ph type="body" sz="quarter" idx="4294967295"/>
          </p:nvPr>
        </p:nvSpPr>
        <p:spPr>
          <a:xfrm>
            <a:off x="1676400" y="1295400"/>
            <a:ext cx="7467600" cy="5562600"/>
          </a:xfrm>
        </p:spPr>
        <p:txBody>
          <a:bodyPr/>
          <a:lstStyle/>
          <a:p>
            <a:pPr marL="571500" indent="-514350">
              <a:buFont typeface="+mj-lt"/>
              <a:buAutoNum type="arabicPeriod" startAt="4"/>
            </a:pPr>
            <a:r>
              <a:rPr lang="en-US" altLang="en-US" sz="2800" dirty="0">
                <a:ea typeface="ＭＳ Ｐゴシック" charset="-128"/>
              </a:rPr>
              <a:t>Survey Instruments, Materials and Logins</a:t>
            </a:r>
          </a:p>
          <a:p>
            <a:pPr lvl="1">
              <a:buFont typeface="Arial" charset="0"/>
              <a:buChar char="•"/>
            </a:pPr>
            <a:r>
              <a:rPr lang="en-US" altLang="en-US" sz="2800" dirty="0">
                <a:ea typeface="ＭＳ Ｐゴシック" charset="-128"/>
              </a:rPr>
              <a:t>Receive complete survey instrument from your regional center. </a:t>
            </a:r>
          </a:p>
          <a:p>
            <a:pPr lvl="2" indent="-285750">
              <a:buFont typeface="Arial" charset="0"/>
              <a:buChar char="•"/>
            </a:pPr>
            <a:r>
              <a:rPr lang="en-US" altLang="en-US" sz="1800" dirty="0">
                <a:ea typeface="ＭＳ Ｐゴシック" charset="-128"/>
              </a:rPr>
              <a:t>Photo copy survey instrument for each school office and/or upload to website.</a:t>
            </a:r>
          </a:p>
          <a:p>
            <a:pPr lvl="2" indent="-285750">
              <a:buFont typeface="Arial" charset="0"/>
              <a:buChar char="•"/>
            </a:pPr>
            <a:r>
              <a:rPr lang="en-US" altLang="en-US" sz="1800" dirty="0">
                <a:ea typeface="ＭＳ Ｐゴシック" charset="-128"/>
              </a:rPr>
              <a:t>For paper administrations, make enough photo copies for all schools/students.</a:t>
            </a:r>
          </a:p>
          <a:p>
            <a:pPr lvl="1">
              <a:buFont typeface="Arial" charset="0"/>
              <a:buChar char="•"/>
            </a:pPr>
            <a:r>
              <a:rPr lang="en-US" altLang="en-US" sz="2800" dirty="0">
                <a:ea typeface="ＭＳ Ｐゴシック" charset="-128"/>
              </a:rPr>
              <a:t>For paper administrations: Receive </a:t>
            </a:r>
            <a:r>
              <a:rPr lang="en-US" altLang="en-US" sz="2800" dirty="0" err="1">
                <a:ea typeface="ＭＳ Ｐゴシック" charset="-128"/>
              </a:rPr>
              <a:t>scantrons</a:t>
            </a:r>
            <a:r>
              <a:rPr lang="en-US" altLang="en-US" sz="2800" dirty="0">
                <a:ea typeface="ＭＳ Ｐゴシック" charset="-128"/>
              </a:rPr>
              <a:t> and transmittal envelopes via ground shipping.</a:t>
            </a:r>
          </a:p>
          <a:p>
            <a:pPr lvl="1">
              <a:buFont typeface="Arial" charset="0"/>
              <a:buChar char="•"/>
            </a:pPr>
            <a:r>
              <a:rPr lang="en-US" altLang="en-US" sz="2800" dirty="0">
                <a:ea typeface="ＭＳ Ｐゴシック" charset="-128"/>
              </a:rPr>
              <a:t>For online administrations: Receive logins and passwords via email.</a:t>
            </a:r>
          </a:p>
          <a:p>
            <a:pPr marL="57150" indent="0">
              <a:buFontTx/>
              <a:buNone/>
            </a:pPr>
            <a:endParaRPr lang="en-US" altLang="en-US" sz="2800" dirty="0">
              <a:ea typeface="ＭＳ Ｐゴシック" charset="-128"/>
            </a:endParaRPr>
          </a:p>
          <a:p>
            <a:pPr marL="57150" indent="0">
              <a:buFontTx/>
              <a:buNone/>
            </a:pPr>
            <a:endParaRPr lang="en-US" altLang="en-US" dirty="0">
              <a:ea typeface="ＭＳ Ｐゴシック" charset="-128"/>
            </a:endParaRPr>
          </a:p>
          <a:p>
            <a:pPr marL="57150" indent="0">
              <a:buFontTx/>
              <a:buAutoNum type="arabicPeriod"/>
            </a:pPr>
            <a:endParaRPr lang="en-US" altLang="en-US" b="1" dirty="0">
              <a:ea typeface="ＭＳ Ｐゴシック" charset="-128"/>
            </a:endParaRPr>
          </a:p>
        </p:txBody>
      </p:sp>
      <p:cxnSp>
        <p:nvCxnSpPr>
          <p:cNvPr id="101379" name="Straight Connector 2"/>
          <p:cNvCxnSpPr>
            <a:cxnSpLocks noChangeShapeType="1"/>
          </p:cNvCxnSpPr>
          <p:nvPr/>
        </p:nvCxnSpPr>
        <p:spPr bwMode="auto">
          <a:xfrm>
            <a:off x="1676400" y="1143000"/>
            <a:ext cx="7467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 name="Slide Number Placeholder 1"/>
          <p:cNvSpPr>
            <a:spLocks noGrp="1"/>
          </p:cNvSpPr>
          <p:nvPr>
            <p:ph type="sldNum" sz="quarter" idx="12"/>
          </p:nvPr>
        </p:nvSpPr>
        <p:spPr/>
        <p:txBody>
          <a:bodyPr/>
          <a:lstStyle/>
          <a:p>
            <a:pPr>
              <a:defRPr/>
            </a:pPr>
            <a:fld id="{E03D59CC-89F2-B340-9AF5-3CD1DB3B92DE}" type="slidenum">
              <a:rPr lang="en-US" altLang="en-US" smtClean="0"/>
              <a:pPr>
                <a:defRPr/>
              </a:pPr>
              <a:t>27</a:t>
            </a:fld>
            <a:endParaRPr lang="en-US" altLang="en-US"/>
          </a:p>
        </p:txBody>
      </p:sp>
    </p:spTree>
    <p:extLst>
      <p:ext uri="{BB962C8B-B14F-4D97-AF65-F5344CB8AC3E}">
        <p14:creationId xmlns:p14="http://schemas.microsoft.com/office/powerpoint/2010/main" val="19777849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4"/>
          <p:cNvSpPr>
            <a:spLocks noGrp="1"/>
          </p:cNvSpPr>
          <p:nvPr>
            <p:ph type="title"/>
          </p:nvPr>
        </p:nvSpPr>
        <p:spPr>
          <a:xfrm>
            <a:off x="1676400" y="28575"/>
            <a:ext cx="7467600" cy="1143000"/>
          </a:xfrm>
        </p:spPr>
        <p:txBody>
          <a:bodyPr/>
          <a:lstStyle/>
          <a:p>
            <a:r>
              <a:rPr lang="en-US" altLang="en-US" b="1" dirty="0">
                <a:ea typeface="ＭＳ Ｐゴシック" charset="-128"/>
              </a:rPr>
              <a:t>Cal-SCHLS Administration </a:t>
            </a:r>
            <a:br>
              <a:rPr lang="en-US" altLang="en-US" b="1" dirty="0">
                <a:ea typeface="ＭＳ Ｐゴシック" charset="-128"/>
              </a:rPr>
            </a:br>
            <a:r>
              <a:rPr lang="en-US" altLang="en-US" sz="2400" b="1" dirty="0">
                <a:ea typeface="ＭＳ Ｐゴシック" charset="-128"/>
              </a:rPr>
              <a:t>Data Collection Part 3</a:t>
            </a:r>
            <a:endParaRPr lang="en-US" altLang="en-US" sz="3600" b="1" dirty="0">
              <a:ea typeface="ＭＳ Ｐゴシック" charset="-128"/>
            </a:endParaRPr>
          </a:p>
        </p:txBody>
      </p:sp>
      <p:sp>
        <p:nvSpPr>
          <p:cNvPr id="71682" name="Text Placeholder 5"/>
          <p:cNvSpPr>
            <a:spLocks noGrp="1"/>
          </p:cNvSpPr>
          <p:nvPr>
            <p:ph type="body" sz="quarter" idx="4294967295"/>
          </p:nvPr>
        </p:nvSpPr>
        <p:spPr>
          <a:xfrm>
            <a:off x="1676400" y="1295400"/>
            <a:ext cx="7467600" cy="5259388"/>
          </a:xfrm>
        </p:spPr>
        <p:txBody>
          <a:bodyPr/>
          <a:lstStyle/>
          <a:p>
            <a:pPr marL="514350" indent="-514350">
              <a:spcAft>
                <a:spcPts val="0"/>
              </a:spcAft>
              <a:buFont typeface="+mj-lt"/>
              <a:buAutoNum type="arabicPeriod" startAt="5"/>
              <a:tabLst>
                <a:tab pos="520700" algn="l"/>
              </a:tabLst>
              <a:defRPr/>
            </a:pPr>
            <a:r>
              <a:rPr lang="en-US" sz="2800" dirty="0" smtClean="0">
                <a:cs typeface="Times" charset="0"/>
              </a:rPr>
              <a:t>Collect </a:t>
            </a:r>
            <a:r>
              <a:rPr lang="en-US" sz="2800" dirty="0">
                <a:cs typeface="Times" charset="0"/>
              </a:rPr>
              <a:t>signed confidentiality </a:t>
            </a:r>
            <a:r>
              <a:rPr lang="en-US" sz="2800" dirty="0" smtClean="0">
                <a:cs typeface="Times" charset="0"/>
              </a:rPr>
              <a:t>assurances.</a:t>
            </a:r>
          </a:p>
          <a:p>
            <a:pPr marL="514350" indent="-514350">
              <a:spcAft>
                <a:spcPts val="0"/>
              </a:spcAft>
              <a:buFont typeface="+mj-lt"/>
              <a:buAutoNum type="arabicPeriod" startAt="5"/>
              <a:tabLst>
                <a:tab pos="520700" algn="l"/>
              </a:tabLst>
              <a:defRPr/>
            </a:pPr>
            <a:r>
              <a:rPr lang="en-US" altLang="en-US" sz="2800" dirty="0" smtClean="0">
                <a:ea typeface="ＭＳ Ｐゴシック" charset="-128"/>
              </a:rPr>
              <a:t>Distribute materials:</a:t>
            </a:r>
          </a:p>
          <a:p>
            <a:pPr lvl="1">
              <a:spcAft>
                <a:spcPts val="0"/>
              </a:spcAft>
              <a:buFont typeface="Arial" charset="0"/>
              <a:buChar char="•"/>
              <a:tabLst>
                <a:tab pos="520700" algn="l"/>
              </a:tabLst>
              <a:defRPr/>
            </a:pPr>
            <a:r>
              <a:rPr lang="en-US" altLang="en-US" sz="2800" dirty="0" smtClean="0">
                <a:ea typeface="ＭＳ Ｐゴシック" charset="-128"/>
              </a:rPr>
              <a:t>Survey instruments, </a:t>
            </a:r>
            <a:r>
              <a:rPr lang="en-US" altLang="en-US" sz="2800" dirty="0" err="1" smtClean="0">
                <a:ea typeface="ＭＳ Ｐゴシック" charset="-128"/>
              </a:rPr>
              <a:t>scantrons</a:t>
            </a:r>
            <a:r>
              <a:rPr lang="en-US" altLang="en-US" sz="2800" dirty="0" smtClean="0">
                <a:ea typeface="ＭＳ Ｐゴシック" charset="-128"/>
              </a:rPr>
              <a:t>, envelopes for student paper administrations, student logins and passwords for online administration;</a:t>
            </a:r>
          </a:p>
          <a:p>
            <a:pPr lvl="1">
              <a:spcAft>
                <a:spcPts val="0"/>
              </a:spcAft>
              <a:buFont typeface="Arial" charset="0"/>
              <a:buChar char="•"/>
              <a:tabLst>
                <a:tab pos="520700" algn="l"/>
              </a:tabLst>
              <a:defRPr/>
            </a:pPr>
            <a:r>
              <a:rPr lang="en-US" altLang="en-US" sz="2800" dirty="0" smtClean="0">
                <a:ea typeface="ＭＳ Ｐゴシック" charset="-128"/>
              </a:rPr>
              <a:t>Staff logins and passwords; and</a:t>
            </a:r>
          </a:p>
          <a:p>
            <a:pPr lvl="1">
              <a:spcAft>
                <a:spcPts val="0"/>
              </a:spcAft>
              <a:buFont typeface="Arial" charset="0"/>
              <a:buChar char="•"/>
              <a:tabLst>
                <a:tab pos="520700" algn="l"/>
              </a:tabLst>
              <a:defRPr/>
            </a:pPr>
            <a:r>
              <a:rPr lang="en-US" altLang="en-US" sz="2800" dirty="0" smtClean="0">
                <a:ea typeface="ＭＳ Ｐゴシック" charset="-128"/>
              </a:rPr>
              <a:t>Parent paper surveys and/or logins and passwords.</a:t>
            </a:r>
          </a:p>
          <a:p>
            <a:pPr marL="514350" indent="-514350">
              <a:spcAft>
                <a:spcPts val="0"/>
              </a:spcAft>
              <a:buFont typeface="+mj-lt"/>
              <a:buAutoNum type="arabicPeriod" startAt="5"/>
              <a:tabLst>
                <a:tab pos="520700" algn="l"/>
              </a:tabLst>
              <a:defRPr/>
            </a:pPr>
            <a:r>
              <a:rPr lang="en-US" altLang="en-US" sz="2800" dirty="0" smtClean="0"/>
              <a:t>Administer </a:t>
            </a:r>
            <a:r>
              <a:rPr lang="en-US" altLang="en-US" sz="2800" dirty="0"/>
              <a:t>the survey</a:t>
            </a:r>
            <a:r>
              <a:rPr lang="en-US" altLang="en-US" sz="2800" dirty="0" smtClean="0"/>
              <a:t>.</a:t>
            </a:r>
            <a:endParaRPr lang="en-US" sz="3600" dirty="0">
              <a:cs typeface="Times" charset="0"/>
            </a:endParaRPr>
          </a:p>
          <a:p>
            <a:pPr marL="914400" lvl="1" indent="-457200">
              <a:defRPr/>
            </a:pPr>
            <a:endParaRPr lang="en-US" altLang="en-US" sz="2800" dirty="0">
              <a:ea typeface="ＭＳ Ｐゴシック" charset="-128"/>
            </a:endParaRPr>
          </a:p>
          <a:p>
            <a:pPr marL="57150" indent="0">
              <a:buFontTx/>
              <a:buNone/>
              <a:defRPr/>
            </a:pPr>
            <a:endParaRPr lang="en-US" altLang="en-US" sz="2800" dirty="0">
              <a:ea typeface="ＭＳ Ｐゴシック" charset="-128"/>
            </a:endParaRPr>
          </a:p>
          <a:p>
            <a:pPr marL="57150" indent="0">
              <a:buFontTx/>
              <a:buNone/>
              <a:defRPr/>
            </a:pPr>
            <a:endParaRPr lang="en-US" altLang="en-US" dirty="0">
              <a:ea typeface="ＭＳ Ｐゴシック" charset="-128"/>
            </a:endParaRPr>
          </a:p>
          <a:p>
            <a:pPr marL="57150" indent="0">
              <a:buFontTx/>
              <a:buAutoNum type="arabicPeriod"/>
              <a:defRPr/>
            </a:pPr>
            <a:endParaRPr lang="en-US" altLang="en-US" b="1" dirty="0">
              <a:ea typeface="ＭＳ Ｐゴシック" charset="-128"/>
            </a:endParaRPr>
          </a:p>
        </p:txBody>
      </p:sp>
      <p:cxnSp>
        <p:nvCxnSpPr>
          <p:cNvPr id="102403" name="Straight Connector 2"/>
          <p:cNvCxnSpPr>
            <a:cxnSpLocks noChangeShapeType="1"/>
          </p:cNvCxnSpPr>
          <p:nvPr/>
        </p:nvCxnSpPr>
        <p:spPr bwMode="auto">
          <a:xfrm>
            <a:off x="1676400" y="1143000"/>
            <a:ext cx="7467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 name="Slide Number Placeholder 1"/>
          <p:cNvSpPr>
            <a:spLocks noGrp="1"/>
          </p:cNvSpPr>
          <p:nvPr>
            <p:ph type="sldNum" sz="quarter" idx="12"/>
          </p:nvPr>
        </p:nvSpPr>
        <p:spPr/>
        <p:txBody>
          <a:bodyPr/>
          <a:lstStyle/>
          <a:p>
            <a:pPr>
              <a:defRPr/>
            </a:pPr>
            <a:fld id="{E03D59CC-89F2-B340-9AF5-3CD1DB3B92DE}" type="slidenum">
              <a:rPr lang="en-US" altLang="en-US" smtClean="0"/>
              <a:pPr>
                <a:defRPr/>
              </a:pPr>
              <a:t>28</a:t>
            </a:fld>
            <a:endParaRPr lang="en-US" altLang="en-US"/>
          </a:p>
        </p:txBody>
      </p:sp>
    </p:spTree>
    <p:extLst>
      <p:ext uri="{BB962C8B-B14F-4D97-AF65-F5344CB8AC3E}">
        <p14:creationId xmlns:p14="http://schemas.microsoft.com/office/powerpoint/2010/main" val="18790268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781800"/>
          </a:xfrm>
          <a:prstGeom prst="rect">
            <a:avLst/>
          </a:prstGeom>
        </p:spPr>
      </p:pic>
      <p:sp>
        <p:nvSpPr>
          <p:cNvPr id="5" name="TextBox 4"/>
          <p:cNvSpPr txBox="1"/>
          <p:nvPr/>
        </p:nvSpPr>
        <p:spPr>
          <a:xfrm>
            <a:off x="304800" y="3200400"/>
            <a:ext cx="8458200" cy="914400"/>
          </a:xfrm>
          <a:prstGeom prst="rect">
            <a:avLst/>
          </a:prstGeom>
          <a:noFill/>
          <a:ln w="57150">
            <a:solidFill>
              <a:schemeClr val="accent2"/>
            </a:solidFill>
          </a:ln>
        </p:spPr>
        <p:txBody>
          <a:bodyPr wrap="square" rtlCol="0">
            <a:spAutoFit/>
          </a:bodyPr>
          <a:lstStyle/>
          <a:p>
            <a:endParaRPr lang="en-US"/>
          </a:p>
        </p:txBody>
      </p:sp>
    </p:spTree>
    <p:extLst>
      <p:ext uri="{BB962C8B-B14F-4D97-AF65-F5344CB8AC3E}">
        <p14:creationId xmlns:p14="http://schemas.microsoft.com/office/powerpoint/2010/main" val="28046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r>
              <a:rPr lang="en-US" altLang="en-US" sz="3600" b="1">
                <a:ea typeface="ＭＳ Ｐゴシック" charset="-128"/>
              </a:rPr>
              <a:t>Cal-SCHLS: What is it?</a:t>
            </a:r>
          </a:p>
        </p:txBody>
      </p:sp>
      <p:sp>
        <p:nvSpPr>
          <p:cNvPr id="3" name="Text Placeholder 2"/>
          <p:cNvSpPr>
            <a:spLocks noGrp="1"/>
          </p:cNvSpPr>
          <p:nvPr>
            <p:ph idx="1"/>
          </p:nvPr>
        </p:nvSpPr>
        <p:spPr>
          <a:xfrm>
            <a:off x="1981200" y="1524000"/>
            <a:ext cx="6858000" cy="5105400"/>
          </a:xfrm>
        </p:spPr>
        <p:txBody>
          <a:bodyPr/>
          <a:lstStyle/>
          <a:p>
            <a:pPr marL="0" indent="0">
              <a:buFontTx/>
              <a:buNone/>
              <a:defRPr/>
            </a:pPr>
            <a:r>
              <a:rPr lang="en-US" sz="2800" dirty="0"/>
              <a:t>The largest, most comprehensive </a:t>
            </a:r>
            <a:r>
              <a:rPr lang="en-US" sz="2800" dirty="0" smtClean="0"/>
              <a:t>system of three </a:t>
            </a:r>
            <a:r>
              <a:rPr lang="en-US" sz="2800" dirty="0"/>
              <a:t>interrelated surveys developed for and supported by the California Department of Education</a:t>
            </a:r>
            <a:r>
              <a:rPr lang="en-US" sz="2800" dirty="0" smtClean="0"/>
              <a:t>:</a:t>
            </a:r>
          </a:p>
          <a:p>
            <a:pPr marL="0" indent="0">
              <a:buFontTx/>
              <a:buNone/>
              <a:defRPr/>
            </a:pPr>
            <a:endParaRPr lang="en-US" dirty="0"/>
          </a:p>
          <a:p>
            <a:pPr>
              <a:buFont typeface="Arial"/>
              <a:buChar char="•"/>
              <a:defRPr/>
            </a:pPr>
            <a:r>
              <a:rPr lang="en-US" dirty="0" smtClean="0"/>
              <a:t>The </a:t>
            </a:r>
            <a:r>
              <a:rPr lang="en-US" dirty="0"/>
              <a:t>CA Healthy Kids Survey (CHKS) for elementary &amp; secondary students </a:t>
            </a:r>
            <a:r>
              <a:rPr lang="en-US" b="1" dirty="0" smtClean="0"/>
              <a:t>(</a:t>
            </a:r>
            <a:r>
              <a:rPr lang="en-US" b="1" dirty="0" err="1" smtClean="0"/>
              <a:t>chks.wested.org</a:t>
            </a:r>
            <a:r>
              <a:rPr lang="en-US" b="1" dirty="0" smtClean="0"/>
              <a:t>)</a:t>
            </a:r>
            <a:endParaRPr lang="en-US" b="1" dirty="0"/>
          </a:p>
          <a:p>
            <a:pPr>
              <a:buFont typeface="Arial"/>
              <a:buChar char="•"/>
              <a:defRPr/>
            </a:pPr>
            <a:r>
              <a:rPr lang="en-US" dirty="0" smtClean="0"/>
              <a:t>The </a:t>
            </a:r>
            <a:r>
              <a:rPr lang="en-US" dirty="0"/>
              <a:t>CA School Staff Survey (</a:t>
            </a:r>
            <a:r>
              <a:rPr lang="en-US" dirty="0" smtClean="0"/>
              <a:t>CSSS</a:t>
            </a:r>
            <a:r>
              <a:rPr lang="en-US" dirty="0"/>
              <a:t>) </a:t>
            </a:r>
            <a:r>
              <a:rPr lang="en-US" b="1" dirty="0" smtClean="0"/>
              <a:t>(</a:t>
            </a:r>
            <a:r>
              <a:rPr lang="en-US" b="1" dirty="0" err="1" smtClean="0"/>
              <a:t>cscs.wested.org</a:t>
            </a:r>
            <a:r>
              <a:rPr lang="en-US" b="1" dirty="0" smtClean="0"/>
              <a:t>)</a:t>
            </a:r>
          </a:p>
          <a:p>
            <a:pPr>
              <a:buFont typeface="Arial"/>
              <a:buChar char="•"/>
              <a:defRPr/>
            </a:pPr>
            <a:r>
              <a:rPr lang="en-US" dirty="0" smtClean="0"/>
              <a:t>The </a:t>
            </a:r>
            <a:r>
              <a:rPr lang="en-US" dirty="0"/>
              <a:t>CA School Parent Survey (CSPS) </a:t>
            </a:r>
            <a:r>
              <a:rPr lang="en-US" b="1" dirty="0" smtClean="0"/>
              <a:t>(</a:t>
            </a:r>
            <a:r>
              <a:rPr lang="en-US" b="1" dirty="0" err="1" smtClean="0"/>
              <a:t>csps.wested.org</a:t>
            </a:r>
            <a:r>
              <a:rPr lang="en-US" b="1" dirty="0" smtClean="0"/>
              <a:t>)</a:t>
            </a:r>
          </a:p>
          <a:p>
            <a:pPr>
              <a:defRPr/>
            </a:pPr>
            <a:endParaRPr lang="en-US" sz="2800" dirty="0"/>
          </a:p>
          <a:p>
            <a:pPr>
              <a:defRPr/>
            </a:pPr>
            <a:endParaRPr lang="en-US" dirty="0"/>
          </a:p>
        </p:txBody>
      </p:sp>
      <p:sp>
        <p:nvSpPr>
          <p:cNvPr id="2" name="Slide Number Placeholder 1"/>
          <p:cNvSpPr>
            <a:spLocks noGrp="1"/>
          </p:cNvSpPr>
          <p:nvPr>
            <p:ph type="sldNum" sz="quarter" idx="12"/>
          </p:nvPr>
        </p:nvSpPr>
        <p:spPr/>
        <p:txBody>
          <a:bodyPr/>
          <a:lstStyle/>
          <a:p>
            <a:pPr>
              <a:defRPr/>
            </a:pPr>
            <a:fld id="{AA51DF2C-FF89-674A-BEE1-916F1EFF539F}" type="slidenum">
              <a:rPr lang="en-US" altLang="en-US" smtClean="0"/>
              <a:pPr>
                <a:defRPr/>
              </a:pPr>
              <a:t>3</a:t>
            </a:fld>
            <a:endParaRPr lang="en-US" alt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6199"/>
            <a:ext cx="9144000" cy="6629401"/>
          </a:xfrm>
          <a:prstGeom prst="rect">
            <a:avLst/>
          </a:prstGeom>
        </p:spPr>
      </p:pic>
    </p:spTree>
    <p:extLst>
      <p:ext uri="{BB962C8B-B14F-4D97-AF65-F5344CB8AC3E}">
        <p14:creationId xmlns:p14="http://schemas.microsoft.com/office/powerpoint/2010/main" val="10037193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6778157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81600" y="5029200"/>
            <a:ext cx="1066800" cy="292388"/>
          </a:xfrm>
          <a:prstGeom prst="rect">
            <a:avLst/>
          </a:prstGeom>
          <a:solidFill>
            <a:schemeClr val="bg1"/>
          </a:solidFill>
        </p:spPr>
        <p:txBody>
          <a:bodyPr wrap="square" rtlCol="0">
            <a:spAutoFit/>
          </a:bodyPr>
          <a:lstStyle/>
          <a:p>
            <a:endParaRPr lang="en-US" dirty="0"/>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428964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3352800" y="4648200"/>
            <a:ext cx="2057400" cy="152400"/>
          </a:xfrm>
          <a:prstGeom prst="rect">
            <a:avLst/>
          </a:prstGeom>
          <a:solidFill>
            <a:schemeClr val="tx1"/>
          </a:solidFill>
        </p:spPr>
        <p:txBody>
          <a:bodyPr wrap="square" rtlCol="0">
            <a:spAutoFit/>
          </a:bodyPr>
          <a:lstStyle/>
          <a:p>
            <a:endParaRPr lang="en-US"/>
          </a:p>
        </p:txBody>
      </p:sp>
    </p:spTree>
    <p:extLst>
      <p:ext uri="{BB962C8B-B14F-4D97-AF65-F5344CB8AC3E}">
        <p14:creationId xmlns:p14="http://schemas.microsoft.com/office/powerpoint/2010/main" val="1140458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81600" y="5029200"/>
            <a:ext cx="1066800" cy="292388"/>
          </a:xfrm>
          <a:prstGeom prst="rect">
            <a:avLst/>
          </a:prstGeom>
          <a:solidFill>
            <a:schemeClr val="bg1"/>
          </a:solidFill>
        </p:spPr>
        <p:txBody>
          <a:bodyPr wrap="square" rtlCol="0">
            <a:spAutoFit/>
          </a:bodyPr>
          <a:lstStyle/>
          <a:p>
            <a:endParaRPr lang="en-US" dirty="0"/>
          </a:p>
        </p:txBody>
      </p:sp>
      <p:pic>
        <p:nvPicPr>
          <p:cNvPr id="4" name="Picture 3"/>
          <p:cNvPicPr>
            <a:picLocks noChangeAspect="1"/>
          </p:cNvPicPr>
          <p:nvPr/>
        </p:nvPicPr>
        <p:blipFill>
          <a:blip r:embed="rId3"/>
          <a:stretch>
            <a:fillRect/>
          </a:stretch>
        </p:blipFill>
        <p:spPr>
          <a:xfrm>
            <a:off x="0" y="152400"/>
            <a:ext cx="9144000" cy="6477000"/>
          </a:xfrm>
          <a:prstGeom prst="rect">
            <a:avLst/>
          </a:prstGeom>
        </p:spPr>
      </p:pic>
    </p:spTree>
    <p:extLst>
      <p:ext uri="{BB962C8B-B14F-4D97-AF65-F5344CB8AC3E}">
        <p14:creationId xmlns:p14="http://schemas.microsoft.com/office/powerpoint/2010/main" val="12135575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781800"/>
          </a:xfrm>
          <a:prstGeom prst="rect">
            <a:avLst/>
          </a:prstGeom>
        </p:spPr>
      </p:pic>
      <p:sp>
        <p:nvSpPr>
          <p:cNvPr id="3" name="TextBox 2"/>
          <p:cNvSpPr txBox="1"/>
          <p:nvPr/>
        </p:nvSpPr>
        <p:spPr>
          <a:xfrm>
            <a:off x="5181600" y="5029200"/>
            <a:ext cx="1066800" cy="292388"/>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5489462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4"/>
          <p:cNvSpPr>
            <a:spLocks noGrp="1"/>
          </p:cNvSpPr>
          <p:nvPr>
            <p:ph type="title"/>
          </p:nvPr>
        </p:nvSpPr>
        <p:spPr>
          <a:xfrm>
            <a:off x="1676400" y="28575"/>
            <a:ext cx="7467600" cy="1143000"/>
          </a:xfrm>
        </p:spPr>
        <p:txBody>
          <a:bodyPr/>
          <a:lstStyle/>
          <a:p>
            <a:r>
              <a:rPr lang="en-US" altLang="en-US" b="1" dirty="0">
                <a:ea typeface="ＭＳ Ｐゴシック" charset="-128"/>
              </a:rPr>
              <a:t>Cal-SCHLS Administration </a:t>
            </a:r>
            <a:br>
              <a:rPr lang="en-US" altLang="en-US" b="1" dirty="0">
                <a:ea typeface="ＭＳ Ｐゴシック" charset="-128"/>
              </a:rPr>
            </a:br>
            <a:r>
              <a:rPr lang="en-US" altLang="en-US" b="1" dirty="0">
                <a:ea typeface="ＭＳ Ｐゴシック" charset="-128"/>
              </a:rPr>
              <a:t>CSSS Data Collection</a:t>
            </a:r>
            <a:endParaRPr lang="en-US" altLang="en-US" sz="3600" b="1" dirty="0">
              <a:ea typeface="ＭＳ Ｐゴシック" charset="-128"/>
            </a:endParaRPr>
          </a:p>
        </p:txBody>
      </p:sp>
      <p:sp>
        <p:nvSpPr>
          <p:cNvPr id="71682" name="Text Placeholder 5"/>
          <p:cNvSpPr>
            <a:spLocks noGrp="1"/>
          </p:cNvSpPr>
          <p:nvPr>
            <p:ph type="body" sz="quarter" idx="4294967295"/>
          </p:nvPr>
        </p:nvSpPr>
        <p:spPr>
          <a:xfrm>
            <a:off x="1676400" y="1295400"/>
            <a:ext cx="7467600" cy="5259388"/>
          </a:xfrm>
        </p:spPr>
        <p:txBody>
          <a:bodyPr/>
          <a:lstStyle/>
          <a:p>
            <a:pPr>
              <a:defRPr/>
            </a:pPr>
            <a:r>
              <a:rPr lang="en-US" sz="2000" dirty="0">
                <a:ea typeface="ＭＳ Ｐゴシック" charset="0"/>
                <a:cs typeface="Times" charset="0"/>
              </a:rPr>
              <a:t>Fill out </a:t>
            </a:r>
            <a:r>
              <a:rPr lang="en-US" sz="2000" i="1" dirty="0">
                <a:ea typeface="ＭＳ Ｐゴシック" charset="0"/>
                <a:cs typeface="Times" charset="0"/>
              </a:rPr>
              <a:t>Survey Instructions for Staff </a:t>
            </a:r>
            <a:r>
              <a:rPr lang="en-US" sz="2000" dirty="0">
                <a:ea typeface="ＭＳ Ｐゴシック" charset="0"/>
                <a:cs typeface="Times" charset="0"/>
              </a:rPr>
              <a:t>for each participating </a:t>
            </a:r>
            <a:r>
              <a:rPr lang="en-US" sz="2000" dirty="0" smtClean="0">
                <a:ea typeface="ＭＳ Ｐゴシック" charset="0"/>
                <a:cs typeface="Times" charset="0"/>
              </a:rPr>
              <a:t>school.</a:t>
            </a:r>
          </a:p>
          <a:p>
            <a:pPr>
              <a:defRPr/>
            </a:pPr>
            <a:r>
              <a:rPr lang="en-US" sz="2000" dirty="0" smtClean="0">
                <a:ea typeface="ＭＳ Ｐゴシック" charset="0"/>
                <a:cs typeface="Times" charset="0"/>
              </a:rPr>
              <a:t>Copy </a:t>
            </a:r>
            <a:r>
              <a:rPr lang="en-US" sz="2000" dirty="0">
                <a:ea typeface="ＭＳ Ｐゴシック" charset="0"/>
                <a:cs typeface="Times" charset="0"/>
              </a:rPr>
              <a:t>the </a:t>
            </a:r>
            <a:r>
              <a:rPr lang="en-US" sz="2000" i="1" dirty="0">
                <a:solidFill>
                  <a:srgbClr val="000000"/>
                </a:solidFill>
                <a:ea typeface="ＭＳ Ｐゴシック" charset="0"/>
                <a:cs typeface="Times" charset="0"/>
              </a:rPr>
              <a:t>Instructions</a:t>
            </a:r>
            <a:r>
              <a:rPr lang="en-US" sz="2000" dirty="0">
                <a:solidFill>
                  <a:srgbClr val="000000"/>
                </a:solidFill>
                <a:ea typeface="ＭＳ Ｐゴシック" charset="0"/>
                <a:cs typeface="Times" charset="0"/>
              </a:rPr>
              <a:t> </a:t>
            </a:r>
            <a:r>
              <a:rPr lang="en-US" sz="2000" dirty="0">
                <a:ea typeface="ＭＳ Ｐゴシック" charset="0"/>
                <a:cs typeface="Times" charset="0"/>
              </a:rPr>
              <a:t>and distribute one to each staff member at each site; e.g., email</a:t>
            </a:r>
            <a:r>
              <a:rPr lang="en-US" sz="2000" dirty="0" smtClean="0">
                <a:ea typeface="ＭＳ Ｐゴシック" charset="0"/>
                <a:cs typeface="Times" charset="0"/>
              </a:rPr>
              <a:t>, put </a:t>
            </a:r>
            <a:r>
              <a:rPr lang="en-US" sz="2000" dirty="0">
                <a:ea typeface="ＭＳ Ｐゴシック" charset="0"/>
                <a:cs typeface="Times" charset="0"/>
              </a:rPr>
              <a:t>them in staff mailboxes or distribute at staff meetings. </a:t>
            </a:r>
          </a:p>
          <a:p>
            <a:pPr>
              <a:defRPr/>
            </a:pPr>
            <a:r>
              <a:rPr lang="en-US" sz="2000" dirty="0">
                <a:solidFill>
                  <a:srgbClr val="000000"/>
                </a:solidFill>
                <a:ea typeface="ＭＳ Ｐゴシック" charset="0"/>
                <a:cs typeface="Times" charset="0"/>
              </a:rPr>
              <a:t>Encourage high participation </a:t>
            </a:r>
            <a:r>
              <a:rPr lang="en-US" sz="2000" dirty="0" smtClean="0">
                <a:solidFill>
                  <a:srgbClr val="000000"/>
                </a:solidFill>
                <a:ea typeface="ＭＳ Ｐゴシック" charset="0"/>
                <a:cs typeface="Times" charset="0"/>
              </a:rPr>
              <a:t>rate</a:t>
            </a:r>
            <a:endParaRPr lang="en-US" sz="2000" dirty="0">
              <a:solidFill>
                <a:srgbClr val="000000"/>
              </a:solidFill>
              <a:ea typeface="ＭＳ Ｐゴシック" charset="0"/>
              <a:cs typeface="Times" charset="0"/>
            </a:endParaRPr>
          </a:p>
          <a:p>
            <a:pPr lvl="1">
              <a:buFont typeface="Wingdings" charset="2"/>
              <a:buChar char="ü"/>
              <a:defRPr/>
            </a:pPr>
            <a:r>
              <a:rPr lang="en-US" sz="2000" dirty="0" smtClean="0">
                <a:solidFill>
                  <a:srgbClr val="000000"/>
                </a:solidFill>
                <a:ea typeface="ＭＳ Ｐゴシック" charset="0"/>
                <a:cs typeface="Times" charset="0"/>
              </a:rPr>
              <a:t>Have principal </a:t>
            </a:r>
            <a:r>
              <a:rPr lang="en-US" sz="2000" dirty="0">
                <a:solidFill>
                  <a:srgbClr val="000000"/>
                </a:solidFill>
                <a:ea typeface="ＭＳ Ｐゴシック" charset="0"/>
                <a:cs typeface="Times" charset="0"/>
              </a:rPr>
              <a:t>communicate the importance of staff taking the </a:t>
            </a:r>
            <a:r>
              <a:rPr lang="en-US" sz="2000" dirty="0" smtClean="0">
                <a:solidFill>
                  <a:srgbClr val="000000"/>
                </a:solidFill>
                <a:ea typeface="ＭＳ Ｐゴシック" charset="0"/>
                <a:cs typeface="Times" charset="0"/>
              </a:rPr>
              <a:t>survey.</a:t>
            </a:r>
          </a:p>
          <a:p>
            <a:pPr lvl="1">
              <a:buFont typeface="Wingdings" charset="2"/>
              <a:buChar char="ü"/>
              <a:defRPr/>
            </a:pPr>
            <a:r>
              <a:rPr lang="en-US" sz="2000" dirty="0" smtClean="0">
                <a:solidFill>
                  <a:srgbClr val="000000"/>
                </a:solidFill>
                <a:ea typeface="ＭＳ Ｐゴシック" charset="0"/>
                <a:cs typeface="Times" charset="0"/>
              </a:rPr>
              <a:t>Provide release time for the survey.</a:t>
            </a:r>
          </a:p>
          <a:p>
            <a:pPr lvl="1">
              <a:buFont typeface="Wingdings" charset="2"/>
              <a:buChar char="ü"/>
              <a:defRPr/>
            </a:pPr>
            <a:r>
              <a:rPr lang="en-US" sz="2000" dirty="0" smtClean="0">
                <a:solidFill>
                  <a:srgbClr val="000000"/>
                </a:solidFill>
                <a:ea typeface="ＭＳ Ｐゴシック" charset="0"/>
                <a:cs typeface="Times" charset="0"/>
              </a:rPr>
              <a:t>Offer incentives.</a:t>
            </a:r>
          </a:p>
          <a:p>
            <a:pPr lvl="1">
              <a:buFont typeface="Wingdings" charset="2"/>
              <a:buChar char="ü"/>
              <a:defRPr/>
            </a:pPr>
            <a:r>
              <a:rPr lang="en-US" sz="2000" dirty="0" smtClean="0">
                <a:solidFill>
                  <a:srgbClr val="000000"/>
                </a:solidFill>
                <a:ea typeface="ＭＳ Ｐゴシック" charset="0"/>
                <a:cs typeface="Times" charset="0"/>
              </a:rPr>
              <a:t>Conduct a raffle: A</a:t>
            </a:r>
            <a:r>
              <a:rPr lang="en-US" sz="2000" dirty="0" smtClean="0">
                <a:cs typeface="Times"/>
              </a:rPr>
              <a:t>sk </a:t>
            </a:r>
            <a:r>
              <a:rPr lang="en-US" sz="2000" dirty="0">
                <a:cs typeface="Times"/>
              </a:rPr>
              <a:t>each staff person to print out the last page of the online </a:t>
            </a:r>
            <a:r>
              <a:rPr lang="en-US" sz="2000" dirty="0" smtClean="0">
                <a:cs typeface="Times"/>
              </a:rPr>
              <a:t>survey as proof of participation.</a:t>
            </a:r>
          </a:p>
          <a:p>
            <a:pPr>
              <a:defRPr/>
            </a:pPr>
            <a:r>
              <a:rPr lang="en-US" sz="2000" dirty="0" smtClean="0">
                <a:solidFill>
                  <a:srgbClr val="000000"/>
                </a:solidFill>
                <a:cs typeface="Times"/>
              </a:rPr>
              <a:t>District </a:t>
            </a:r>
            <a:r>
              <a:rPr lang="en-US" sz="2000" dirty="0">
                <a:solidFill>
                  <a:srgbClr val="000000"/>
                </a:solidFill>
                <a:cs typeface="Times"/>
              </a:rPr>
              <a:t>Coordinators </a:t>
            </a:r>
            <a:r>
              <a:rPr lang="en-US" sz="2000" dirty="0">
                <a:cs typeface="Times"/>
              </a:rPr>
              <a:t>monitor participation online in “real time” </a:t>
            </a:r>
            <a:r>
              <a:rPr lang="en-US" sz="2000" dirty="0" smtClean="0">
                <a:cs typeface="Times"/>
              </a:rPr>
              <a:t>and send reminders to staff and parents.</a:t>
            </a:r>
            <a:endParaRPr lang="en-US" sz="2000" dirty="0">
              <a:cs typeface="Palatino"/>
            </a:endParaRPr>
          </a:p>
          <a:p>
            <a:pPr marL="285750" indent="-285750">
              <a:spcAft>
                <a:spcPts val="1000"/>
              </a:spcAft>
              <a:buFont typeface="Arial" charset="0"/>
              <a:buChar char="•"/>
              <a:defRPr/>
            </a:pPr>
            <a:endParaRPr lang="en-US" sz="2000" dirty="0">
              <a:solidFill>
                <a:srgbClr val="000000"/>
              </a:solidFill>
              <a:cs typeface="Times" charset="0"/>
            </a:endParaRPr>
          </a:p>
          <a:p>
            <a:pPr marL="285750">
              <a:buFont typeface="Arial"/>
              <a:buChar char="•"/>
              <a:defRPr/>
            </a:pPr>
            <a:endParaRPr lang="en-US" sz="1800" dirty="0" smtClean="0">
              <a:latin typeface="Times"/>
              <a:cs typeface="Times"/>
            </a:endParaRPr>
          </a:p>
          <a:p>
            <a:pPr marL="57150" indent="0">
              <a:buFontTx/>
              <a:buNone/>
              <a:defRPr/>
            </a:pPr>
            <a:endParaRPr lang="en-US" altLang="en-US" sz="2800" dirty="0">
              <a:ea typeface="ＭＳ Ｐゴシック" charset="-128"/>
            </a:endParaRPr>
          </a:p>
          <a:p>
            <a:pPr marL="57150" indent="0">
              <a:buFontTx/>
              <a:buNone/>
              <a:defRPr/>
            </a:pPr>
            <a:endParaRPr lang="en-US" altLang="en-US" sz="2800" dirty="0">
              <a:ea typeface="ＭＳ Ｐゴシック" charset="-128"/>
            </a:endParaRPr>
          </a:p>
          <a:p>
            <a:pPr marL="57150" indent="0">
              <a:buFontTx/>
              <a:buNone/>
              <a:defRPr/>
            </a:pPr>
            <a:endParaRPr lang="en-US" altLang="en-US" dirty="0">
              <a:ea typeface="ＭＳ Ｐゴシック" charset="-128"/>
            </a:endParaRPr>
          </a:p>
          <a:p>
            <a:pPr marL="57150" indent="0">
              <a:buFontTx/>
              <a:buAutoNum type="arabicPeriod"/>
              <a:defRPr/>
            </a:pPr>
            <a:endParaRPr lang="en-US" altLang="en-US" b="1" dirty="0">
              <a:ea typeface="ＭＳ Ｐゴシック" charset="-128"/>
            </a:endParaRPr>
          </a:p>
        </p:txBody>
      </p:sp>
      <p:cxnSp>
        <p:nvCxnSpPr>
          <p:cNvPr id="107523" name="Straight Connector 2"/>
          <p:cNvCxnSpPr>
            <a:cxnSpLocks noChangeShapeType="1"/>
          </p:cNvCxnSpPr>
          <p:nvPr/>
        </p:nvCxnSpPr>
        <p:spPr bwMode="auto">
          <a:xfrm>
            <a:off x="1676400" y="1143000"/>
            <a:ext cx="7467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 name="Slide Number Placeholder 1"/>
          <p:cNvSpPr>
            <a:spLocks noGrp="1"/>
          </p:cNvSpPr>
          <p:nvPr>
            <p:ph type="sldNum" sz="quarter" idx="12"/>
          </p:nvPr>
        </p:nvSpPr>
        <p:spPr/>
        <p:txBody>
          <a:bodyPr/>
          <a:lstStyle/>
          <a:p>
            <a:pPr>
              <a:defRPr/>
            </a:pPr>
            <a:fld id="{E03D59CC-89F2-B340-9AF5-3CD1DB3B92DE}" type="slidenum">
              <a:rPr lang="en-US" altLang="en-US" smtClean="0"/>
              <a:pPr>
                <a:defRPr/>
              </a:pPr>
              <a:t>36</a:t>
            </a:fld>
            <a:endParaRPr lang="en-US" altLang="en-US"/>
          </a:p>
        </p:txBody>
      </p:sp>
    </p:spTree>
    <p:extLst>
      <p:ext uri="{BB962C8B-B14F-4D97-AF65-F5344CB8AC3E}">
        <p14:creationId xmlns:p14="http://schemas.microsoft.com/office/powerpoint/2010/main" val="16100515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4"/>
          <p:cNvSpPr>
            <a:spLocks noGrp="1"/>
          </p:cNvSpPr>
          <p:nvPr>
            <p:ph type="title"/>
          </p:nvPr>
        </p:nvSpPr>
        <p:spPr>
          <a:xfrm>
            <a:off x="1676400" y="28575"/>
            <a:ext cx="7467600" cy="1143000"/>
          </a:xfrm>
        </p:spPr>
        <p:txBody>
          <a:bodyPr/>
          <a:lstStyle/>
          <a:p>
            <a:r>
              <a:rPr lang="en-US" altLang="en-US" b="1" dirty="0">
                <a:ea typeface="ＭＳ Ｐゴシック" charset="-128"/>
              </a:rPr>
              <a:t>Cal-SCHLS Administration </a:t>
            </a:r>
            <a:br>
              <a:rPr lang="en-US" altLang="en-US" b="1" dirty="0">
                <a:ea typeface="ＭＳ Ｐゴシック" charset="-128"/>
              </a:rPr>
            </a:br>
            <a:r>
              <a:rPr lang="en-US" altLang="en-US" b="1" dirty="0">
                <a:ea typeface="ＭＳ Ｐゴシック" charset="-128"/>
              </a:rPr>
              <a:t>CSPS Data Collection</a:t>
            </a:r>
            <a:endParaRPr lang="en-US" altLang="en-US" sz="3600" b="1" dirty="0">
              <a:ea typeface="ＭＳ Ｐゴシック" charset="-128"/>
            </a:endParaRPr>
          </a:p>
        </p:txBody>
      </p:sp>
      <p:sp>
        <p:nvSpPr>
          <p:cNvPr id="71682" name="Text Placeholder 5"/>
          <p:cNvSpPr>
            <a:spLocks noGrp="1"/>
          </p:cNvSpPr>
          <p:nvPr>
            <p:ph type="body" sz="quarter" idx="4294967295"/>
          </p:nvPr>
        </p:nvSpPr>
        <p:spPr>
          <a:xfrm>
            <a:off x="1676400" y="1295400"/>
            <a:ext cx="7467600" cy="5562600"/>
          </a:xfrm>
        </p:spPr>
        <p:txBody>
          <a:bodyPr/>
          <a:lstStyle/>
          <a:p>
            <a:pPr marL="342900" lvl="1" indent="-342900">
              <a:buFont typeface="Arial" charset="0"/>
              <a:buChar char="•"/>
              <a:defRPr/>
            </a:pPr>
            <a:r>
              <a:rPr lang="en-US" sz="2000" dirty="0" smtClean="0">
                <a:solidFill>
                  <a:srgbClr val="000000"/>
                </a:solidFill>
                <a:cs typeface="Times" charset="0"/>
              </a:rPr>
              <a:t>Use both paper and online for parents: </a:t>
            </a:r>
          </a:p>
          <a:p>
            <a:pPr marL="742950" lvl="2" indent="-342900">
              <a:buFont typeface="Wingdings" charset="2"/>
              <a:buChar char="ü"/>
              <a:defRPr/>
            </a:pPr>
            <a:r>
              <a:rPr lang="en-US" sz="2000" dirty="0" smtClean="0">
                <a:cs typeface="Palatino"/>
              </a:rPr>
              <a:t>Direct </a:t>
            </a:r>
            <a:r>
              <a:rPr lang="en-US" sz="2000" dirty="0">
                <a:cs typeface="Palatino"/>
              </a:rPr>
              <a:t>mailings with postage paid return </a:t>
            </a:r>
            <a:r>
              <a:rPr lang="en-US" sz="2000" dirty="0" smtClean="0">
                <a:cs typeface="Palatino"/>
              </a:rPr>
              <a:t>envelopes.</a:t>
            </a:r>
          </a:p>
          <a:p>
            <a:pPr marL="742950" lvl="2" indent="-342900">
              <a:buFont typeface="Wingdings" charset="2"/>
              <a:buChar char="ü"/>
              <a:defRPr/>
            </a:pPr>
            <a:r>
              <a:rPr lang="en-US" sz="2000" dirty="0">
                <a:cs typeface="Palatino"/>
              </a:rPr>
              <a:t>P</a:t>
            </a:r>
            <a:r>
              <a:rPr lang="en-US" sz="2000" dirty="0" smtClean="0">
                <a:cs typeface="Palatino"/>
              </a:rPr>
              <a:t>arent volunteer hands out surveys </a:t>
            </a:r>
            <a:r>
              <a:rPr lang="en-US" sz="2000" dirty="0">
                <a:cs typeface="Palatino"/>
              </a:rPr>
              <a:t>during school drop-off and pick- </a:t>
            </a:r>
            <a:r>
              <a:rPr lang="en-US" sz="2000" dirty="0" smtClean="0">
                <a:cs typeface="Palatino"/>
              </a:rPr>
              <a:t>up.</a:t>
            </a:r>
          </a:p>
          <a:p>
            <a:pPr marL="742950" lvl="2" indent="-342900">
              <a:buFont typeface="Wingdings" charset="2"/>
              <a:buChar char="ü"/>
              <a:defRPr/>
            </a:pPr>
            <a:r>
              <a:rPr lang="en-US" sz="2000" dirty="0" smtClean="0">
                <a:cs typeface="Palatino"/>
              </a:rPr>
              <a:t>Provide </a:t>
            </a:r>
            <a:r>
              <a:rPr lang="en-US" sz="2000" dirty="0">
                <a:cs typeface="Palatino"/>
              </a:rPr>
              <a:t>survey at school sponsored </a:t>
            </a:r>
            <a:r>
              <a:rPr lang="en-US" sz="2000" dirty="0" smtClean="0">
                <a:cs typeface="Palatino"/>
              </a:rPr>
              <a:t>events (sports</a:t>
            </a:r>
            <a:r>
              <a:rPr lang="en-US" sz="2000" dirty="0">
                <a:cs typeface="Palatino"/>
              </a:rPr>
              <a:t>, PTA meetings, parent </a:t>
            </a:r>
            <a:r>
              <a:rPr lang="en-US" sz="2000" dirty="0" smtClean="0">
                <a:cs typeface="Palatino"/>
              </a:rPr>
              <a:t>meetings).</a:t>
            </a:r>
          </a:p>
          <a:p>
            <a:pPr marL="742950" lvl="2" indent="-342900">
              <a:buFont typeface="Wingdings" charset="2"/>
              <a:buChar char="ü"/>
              <a:defRPr/>
            </a:pPr>
            <a:r>
              <a:rPr lang="en-US" sz="2000" dirty="0" smtClean="0">
                <a:cs typeface="Palatino"/>
              </a:rPr>
              <a:t>Send </a:t>
            </a:r>
            <a:r>
              <a:rPr lang="en-US" sz="2000" dirty="0">
                <a:cs typeface="Palatino"/>
              </a:rPr>
              <a:t>home with the student along with the parent consent form. </a:t>
            </a:r>
          </a:p>
          <a:p>
            <a:pPr marL="342900" lvl="1" indent="-342900">
              <a:buFont typeface="Arial" charset="0"/>
              <a:buChar char="•"/>
              <a:defRPr/>
            </a:pPr>
            <a:r>
              <a:rPr lang="en-US" sz="2000" dirty="0" smtClean="0">
                <a:solidFill>
                  <a:srgbClr val="000000"/>
                </a:solidFill>
                <a:ea typeface="ＭＳ Ｐゴシック" charset="0"/>
                <a:cs typeface="Times" charset="0"/>
              </a:rPr>
              <a:t>Encourage </a:t>
            </a:r>
            <a:r>
              <a:rPr lang="en-US" sz="2000" dirty="0">
                <a:solidFill>
                  <a:srgbClr val="000000"/>
                </a:solidFill>
                <a:ea typeface="ＭＳ Ｐゴシック" charset="0"/>
                <a:cs typeface="Times" charset="0"/>
              </a:rPr>
              <a:t>high participation rate</a:t>
            </a:r>
          </a:p>
          <a:p>
            <a:pPr lvl="1">
              <a:buFont typeface="Wingdings" charset="2"/>
              <a:buChar char="ü"/>
              <a:defRPr/>
            </a:pPr>
            <a:r>
              <a:rPr lang="en-US" sz="2000" dirty="0">
                <a:solidFill>
                  <a:srgbClr val="000000"/>
                </a:solidFill>
                <a:ea typeface="ＭＳ Ｐゴシック" charset="0"/>
                <a:cs typeface="Times" charset="0"/>
              </a:rPr>
              <a:t>Have principal communicate the importance of staff taking the survey.</a:t>
            </a:r>
          </a:p>
          <a:p>
            <a:pPr lvl="1">
              <a:buFont typeface="Wingdings" charset="2"/>
              <a:buChar char="ü"/>
              <a:defRPr/>
            </a:pPr>
            <a:r>
              <a:rPr lang="en-US" sz="2000" dirty="0" smtClean="0">
                <a:solidFill>
                  <a:srgbClr val="000000"/>
                </a:solidFill>
                <a:ea typeface="ＭＳ Ｐゴシック" charset="0"/>
                <a:cs typeface="Times" charset="0"/>
              </a:rPr>
              <a:t>Offer incentives for completed surveys (free admission to school events; i.e., football games, theater productions).</a:t>
            </a:r>
            <a:endParaRPr lang="en-US" sz="2000" dirty="0">
              <a:solidFill>
                <a:srgbClr val="000000"/>
              </a:solidFill>
              <a:ea typeface="ＭＳ Ｐゴシック" charset="0"/>
              <a:cs typeface="Times" charset="0"/>
            </a:endParaRPr>
          </a:p>
          <a:p>
            <a:pPr lvl="1">
              <a:buFont typeface="Wingdings" charset="2"/>
              <a:buChar char="ü"/>
              <a:defRPr/>
            </a:pPr>
            <a:r>
              <a:rPr lang="en-US" sz="2000" dirty="0">
                <a:solidFill>
                  <a:srgbClr val="000000"/>
                </a:solidFill>
                <a:ea typeface="ＭＳ Ｐゴシック" charset="0"/>
                <a:cs typeface="Times" charset="0"/>
              </a:rPr>
              <a:t>Conduct a raffle</a:t>
            </a:r>
            <a:r>
              <a:rPr lang="en-US" sz="2000" dirty="0" smtClean="0">
                <a:solidFill>
                  <a:srgbClr val="000000"/>
                </a:solidFill>
                <a:ea typeface="ＭＳ Ｐゴシック" charset="0"/>
                <a:cs typeface="Times" charset="0"/>
              </a:rPr>
              <a:t>:</a:t>
            </a:r>
            <a:endParaRPr lang="en-US" sz="2000" dirty="0">
              <a:cs typeface="Palatino"/>
            </a:endParaRPr>
          </a:p>
          <a:p>
            <a:pPr marL="342900" lvl="1" indent="-342900">
              <a:buFont typeface="Arial" charset="0"/>
              <a:buChar char="•"/>
              <a:defRPr/>
            </a:pPr>
            <a:r>
              <a:rPr lang="en-US" sz="2000" dirty="0" smtClean="0">
                <a:solidFill>
                  <a:srgbClr val="000000"/>
                </a:solidFill>
                <a:cs typeface="Times"/>
              </a:rPr>
              <a:t>District </a:t>
            </a:r>
            <a:r>
              <a:rPr lang="en-US" sz="2000" dirty="0">
                <a:solidFill>
                  <a:srgbClr val="000000"/>
                </a:solidFill>
                <a:cs typeface="Times"/>
              </a:rPr>
              <a:t>Coordinators </a:t>
            </a:r>
            <a:r>
              <a:rPr lang="en-US" sz="2000" dirty="0">
                <a:cs typeface="Times"/>
              </a:rPr>
              <a:t>monitor participation online in “real time” </a:t>
            </a:r>
            <a:r>
              <a:rPr lang="en-US" sz="2000" dirty="0" smtClean="0">
                <a:cs typeface="Times"/>
              </a:rPr>
              <a:t>and send reminders to staff and parents.</a:t>
            </a:r>
            <a:endParaRPr lang="en-US" sz="2000" dirty="0">
              <a:cs typeface="Palatino"/>
            </a:endParaRPr>
          </a:p>
          <a:p>
            <a:pPr marL="285750" indent="-285750">
              <a:spcAft>
                <a:spcPts val="1000"/>
              </a:spcAft>
              <a:buFont typeface="Arial" charset="0"/>
              <a:buChar char="•"/>
              <a:defRPr/>
            </a:pPr>
            <a:endParaRPr lang="en-US" sz="1800" dirty="0">
              <a:solidFill>
                <a:srgbClr val="000000"/>
              </a:solidFill>
              <a:latin typeface="Times" charset="0"/>
              <a:cs typeface="Times" charset="0"/>
            </a:endParaRPr>
          </a:p>
          <a:p>
            <a:pPr marL="285750">
              <a:buFont typeface="Arial"/>
              <a:buChar char="•"/>
              <a:defRPr/>
            </a:pPr>
            <a:endParaRPr lang="en-US" sz="1800" dirty="0" smtClean="0">
              <a:latin typeface="Times"/>
              <a:cs typeface="Times"/>
            </a:endParaRPr>
          </a:p>
          <a:p>
            <a:pPr marL="57150" indent="0">
              <a:buFontTx/>
              <a:buNone/>
              <a:defRPr/>
            </a:pPr>
            <a:endParaRPr lang="en-US" altLang="en-US" sz="2800" dirty="0">
              <a:ea typeface="ＭＳ Ｐゴシック" charset="-128"/>
            </a:endParaRPr>
          </a:p>
          <a:p>
            <a:pPr marL="57150" indent="0">
              <a:buFontTx/>
              <a:buNone/>
              <a:defRPr/>
            </a:pPr>
            <a:endParaRPr lang="en-US" altLang="en-US" sz="2800" dirty="0">
              <a:ea typeface="ＭＳ Ｐゴシック" charset="-128"/>
            </a:endParaRPr>
          </a:p>
          <a:p>
            <a:pPr marL="57150" indent="0">
              <a:buFontTx/>
              <a:buNone/>
              <a:defRPr/>
            </a:pPr>
            <a:endParaRPr lang="en-US" altLang="en-US" dirty="0">
              <a:ea typeface="ＭＳ Ｐゴシック" charset="-128"/>
            </a:endParaRPr>
          </a:p>
          <a:p>
            <a:pPr marL="57150" indent="0">
              <a:buFontTx/>
              <a:buAutoNum type="arabicPeriod"/>
              <a:defRPr/>
            </a:pPr>
            <a:endParaRPr lang="en-US" altLang="en-US" b="1" dirty="0">
              <a:ea typeface="ＭＳ Ｐゴシック" charset="-128"/>
            </a:endParaRPr>
          </a:p>
        </p:txBody>
      </p:sp>
      <p:cxnSp>
        <p:nvCxnSpPr>
          <p:cNvPr id="109571" name="Straight Connector 2"/>
          <p:cNvCxnSpPr>
            <a:cxnSpLocks noChangeShapeType="1"/>
          </p:cNvCxnSpPr>
          <p:nvPr/>
        </p:nvCxnSpPr>
        <p:spPr bwMode="auto">
          <a:xfrm>
            <a:off x="1676400" y="1143000"/>
            <a:ext cx="7467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 name="Slide Number Placeholder 1"/>
          <p:cNvSpPr>
            <a:spLocks noGrp="1"/>
          </p:cNvSpPr>
          <p:nvPr>
            <p:ph type="sldNum" sz="quarter" idx="12"/>
          </p:nvPr>
        </p:nvSpPr>
        <p:spPr/>
        <p:txBody>
          <a:bodyPr/>
          <a:lstStyle/>
          <a:p>
            <a:pPr>
              <a:defRPr/>
            </a:pPr>
            <a:fld id="{E03D59CC-89F2-B340-9AF5-3CD1DB3B92DE}" type="slidenum">
              <a:rPr lang="en-US" altLang="en-US" smtClean="0"/>
              <a:pPr>
                <a:defRPr/>
              </a:pPr>
              <a:t>37</a:t>
            </a:fld>
            <a:endParaRPr lang="en-US" altLang="en-US"/>
          </a:p>
        </p:txBody>
      </p:sp>
    </p:spTree>
    <p:extLst>
      <p:ext uri="{BB962C8B-B14F-4D97-AF65-F5344CB8AC3E}">
        <p14:creationId xmlns:p14="http://schemas.microsoft.com/office/powerpoint/2010/main" val="5113691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a:xfrm>
            <a:off x="1970088" y="0"/>
            <a:ext cx="6858000" cy="1143000"/>
          </a:xfrm>
        </p:spPr>
        <p:txBody>
          <a:bodyPr/>
          <a:lstStyle/>
          <a:p>
            <a:r>
              <a:rPr lang="en-US" altLang="en-US" b="1" smtClean="0">
                <a:ea typeface="ＭＳ Ｐゴシック" charset="-128"/>
              </a:rPr>
              <a:t>Cal-SCHLS Reports</a:t>
            </a:r>
            <a:endParaRPr lang="en-US" altLang="en-US" b="1" dirty="0">
              <a:ea typeface="ＭＳ Ｐゴシック" charset="-128"/>
            </a:endParaRPr>
          </a:p>
        </p:txBody>
      </p:sp>
      <p:sp>
        <p:nvSpPr>
          <p:cNvPr id="111618" name="Text Placeholder 2"/>
          <p:cNvSpPr>
            <a:spLocks noGrp="1"/>
          </p:cNvSpPr>
          <p:nvPr>
            <p:ph idx="1"/>
          </p:nvPr>
        </p:nvSpPr>
        <p:spPr/>
        <p:txBody>
          <a:bodyPr/>
          <a:lstStyle/>
          <a:p>
            <a:r>
              <a:rPr lang="en-US" altLang="en-US" sz="2800" dirty="0">
                <a:ea typeface="ＭＳ Ｐゴシック" charset="-128"/>
              </a:rPr>
              <a:t>District Reports</a:t>
            </a:r>
          </a:p>
          <a:p>
            <a:r>
              <a:rPr lang="en-US" altLang="en-US" sz="2800" dirty="0">
                <a:ea typeface="ＭＳ Ｐゴシック" charset="-128"/>
              </a:rPr>
              <a:t>School Reports </a:t>
            </a:r>
          </a:p>
          <a:p>
            <a:r>
              <a:rPr lang="en-US" altLang="en-US" sz="2800" dirty="0">
                <a:ea typeface="ＭＳ Ｐゴシック" charset="-128"/>
              </a:rPr>
              <a:t>Disaggregated Reports</a:t>
            </a:r>
          </a:p>
          <a:p>
            <a:pPr lvl="1" indent="-342900">
              <a:spcBef>
                <a:spcPct val="0"/>
              </a:spcBef>
              <a:buFont typeface="Arial" charset="0"/>
              <a:buChar char="•"/>
            </a:pPr>
            <a:r>
              <a:rPr lang="en-US" altLang="en-US" sz="2000" dirty="0">
                <a:ea typeface="ＭＳ Ｐゴシック" charset="-128"/>
              </a:rPr>
              <a:t>ethnicity/race,</a:t>
            </a:r>
          </a:p>
          <a:p>
            <a:pPr lvl="1" indent="-342900">
              <a:spcBef>
                <a:spcPct val="0"/>
              </a:spcBef>
              <a:buFont typeface="Arial" charset="0"/>
              <a:buChar char="•"/>
            </a:pPr>
            <a:r>
              <a:rPr lang="en-US" altLang="en-US" sz="2000" dirty="0">
                <a:ea typeface="ＭＳ Ｐゴシック" charset="-128"/>
              </a:rPr>
              <a:t>English learners, </a:t>
            </a:r>
          </a:p>
          <a:p>
            <a:pPr lvl="1" indent="-342900">
              <a:spcBef>
                <a:spcPct val="0"/>
              </a:spcBef>
              <a:buFont typeface="Arial" charset="0"/>
              <a:buChar char="•"/>
            </a:pPr>
            <a:r>
              <a:rPr lang="en-US" altLang="en-US" sz="2000" dirty="0">
                <a:ea typeface="ＭＳ Ｐゴシック" charset="-128"/>
              </a:rPr>
              <a:t>eligibility for free/reduced price meals, </a:t>
            </a:r>
          </a:p>
          <a:p>
            <a:pPr lvl="1" indent="-342900">
              <a:spcBef>
                <a:spcPct val="0"/>
              </a:spcBef>
              <a:buFont typeface="Arial" charset="0"/>
              <a:buChar char="•"/>
            </a:pPr>
            <a:r>
              <a:rPr lang="en-US" altLang="en-US" sz="2000" dirty="0">
                <a:ea typeface="ＭＳ Ｐゴシック" charset="-128"/>
              </a:rPr>
              <a:t>foster care youth, and</a:t>
            </a:r>
          </a:p>
          <a:p>
            <a:pPr lvl="1" indent="-342900">
              <a:spcBef>
                <a:spcPct val="0"/>
              </a:spcBef>
              <a:buFont typeface="Arial" charset="0"/>
              <a:buChar char="•"/>
            </a:pPr>
            <a:r>
              <a:rPr lang="en-US" altLang="en-US" sz="2000" dirty="0">
                <a:ea typeface="ＭＳ Ｐゴシック" charset="-128"/>
              </a:rPr>
              <a:t>district selected items, e.g., smoker vs. non-smoker.</a:t>
            </a:r>
          </a:p>
          <a:p>
            <a:r>
              <a:rPr lang="en-US" altLang="en-US" sz="2800" dirty="0">
                <a:ea typeface="ＭＳ Ｐゴシック" charset="-128"/>
              </a:rPr>
              <a:t>School Climate Report Cards  </a:t>
            </a:r>
          </a:p>
        </p:txBody>
      </p:sp>
      <p:cxnSp>
        <p:nvCxnSpPr>
          <p:cNvPr id="111619" name="Straight Connector 2"/>
          <p:cNvCxnSpPr>
            <a:cxnSpLocks noChangeShapeType="1"/>
          </p:cNvCxnSpPr>
          <p:nvPr/>
        </p:nvCxnSpPr>
        <p:spPr bwMode="auto">
          <a:xfrm>
            <a:off x="1676400" y="1143000"/>
            <a:ext cx="7467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 name="Slide Number Placeholder 1"/>
          <p:cNvSpPr>
            <a:spLocks noGrp="1"/>
          </p:cNvSpPr>
          <p:nvPr>
            <p:ph type="sldNum" sz="quarter" idx="12"/>
          </p:nvPr>
        </p:nvSpPr>
        <p:spPr/>
        <p:txBody>
          <a:bodyPr/>
          <a:lstStyle/>
          <a:p>
            <a:pPr>
              <a:defRPr/>
            </a:pPr>
            <a:fld id="{AA51DF2C-FF89-674A-BEE1-916F1EFF539F}" type="slidenum">
              <a:rPr lang="en-US" altLang="en-US" smtClean="0"/>
              <a:pPr>
                <a:defRPr/>
              </a:pPr>
              <a:t>38</a:t>
            </a:fld>
            <a:endParaRPr lang="en-US" altLang="en-US"/>
          </a:p>
        </p:txBody>
      </p:sp>
    </p:spTree>
    <p:extLst>
      <p:ext uri="{BB962C8B-B14F-4D97-AF65-F5344CB8AC3E}">
        <p14:creationId xmlns:p14="http://schemas.microsoft.com/office/powerpoint/2010/main" val="7241262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4"/>
          <p:cNvSpPr>
            <a:spLocks noGrp="1"/>
          </p:cNvSpPr>
          <p:nvPr>
            <p:ph type="ctrTitle"/>
          </p:nvPr>
        </p:nvSpPr>
        <p:spPr>
          <a:xfrm>
            <a:off x="527050" y="733425"/>
            <a:ext cx="8013700" cy="920750"/>
          </a:xfrm>
        </p:spPr>
        <p:txBody>
          <a:bodyPr/>
          <a:lstStyle/>
          <a:p>
            <a:endParaRPr lang="en-US" altLang="en-US">
              <a:ea typeface="ＭＳ Ｐゴシック" charset="-128"/>
            </a:endParaRPr>
          </a:p>
        </p:txBody>
      </p:sp>
      <p:sp>
        <p:nvSpPr>
          <p:cNvPr id="114690" name="Text Placeholder 5"/>
          <p:cNvSpPr>
            <a:spLocks noGrp="1"/>
          </p:cNvSpPr>
          <p:nvPr>
            <p:ph type="body" sz="quarter" idx="13"/>
          </p:nvPr>
        </p:nvSpPr>
        <p:spPr/>
        <p:txBody>
          <a:bodyPr/>
          <a:lstStyle/>
          <a:p>
            <a:endParaRPr lang="en-US" altLang="en-US">
              <a:ea typeface="ＭＳ Ｐゴシック" charset="-128"/>
            </a:endParaRPr>
          </a:p>
        </p:txBody>
      </p:sp>
      <p:pic>
        <p:nvPicPr>
          <p:cNvPr id="11469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93335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Arrow Connector 39"/>
          <p:cNvCxnSpPr>
            <a:stCxn id="21" idx="2"/>
            <a:endCxn id="24" idx="2"/>
          </p:cNvCxnSpPr>
          <p:nvPr/>
        </p:nvCxnSpPr>
        <p:spPr>
          <a:xfrm flipH="1">
            <a:off x="8107363" y="2572257"/>
            <a:ext cx="67708" cy="34388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17" idx="2"/>
            <a:endCxn id="28" idx="2"/>
          </p:cNvCxnSpPr>
          <p:nvPr/>
        </p:nvCxnSpPr>
        <p:spPr>
          <a:xfrm>
            <a:off x="2640957" y="2566174"/>
            <a:ext cx="14642" cy="34448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4035" name="Title 3"/>
          <p:cNvSpPr>
            <a:spLocks noGrp="1"/>
          </p:cNvSpPr>
          <p:nvPr>
            <p:ph type="title"/>
          </p:nvPr>
        </p:nvSpPr>
        <p:spPr>
          <a:xfrm>
            <a:off x="1634836" y="109538"/>
            <a:ext cx="7493289" cy="1143000"/>
          </a:xfrm>
        </p:spPr>
        <p:txBody>
          <a:bodyPr/>
          <a:lstStyle/>
          <a:p>
            <a:r>
              <a:rPr lang="en-US" altLang="en-US" b="1" dirty="0">
                <a:ea typeface="ＭＳ Ｐゴシック" charset="-128"/>
              </a:rPr>
              <a:t>Cal-SCHLS: What does it measure? </a:t>
            </a:r>
            <a:r>
              <a:rPr lang="en-US" altLang="en-US" sz="2400" b="1" dirty="0">
                <a:ea typeface="ＭＳ Ｐゴシック" charset="-128"/>
              </a:rPr>
              <a:t>Part 1</a:t>
            </a:r>
            <a:endParaRPr lang="en-US" altLang="en-US" b="1" dirty="0">
              <a:ea typeface="ＭＳ Ｐゴシック" charset="-128"/>
            </a:endParaRPr>
          </a:p>
        </p:txBody>
      </p:sp>
      <p:grpSp>
        <p:nvGrpSpPr>
          <p:cNvPr id="44036" name="Group 8"/>
          <p:cNvGrpSpPr>
            <a:grpSpLocks/>
          </p:cNvGrpSpPr>
          <p:nvPr/>
        </p:nvGrpSpPr>
        <p:grpSpPr bwMode="auto">
          <a:xfrm>
            <a:off x="3484563" y="1447800"/>
            <a:ext cx="3792537" cy="4360863"/>
            <a:chOff x="847491" y="2109439"/>
            <a:chExt cx="3791415" cy="3675662"/>
          </a:xfrm>
        </p:grpSpPr>
        <p:sp useBgFill="1">
          <p:nvSpPr>
            <p:cNvPr id="8" name="Oval 7"/>
            <p:cNvSpPr/>
            <p:nvPr/>
          </p:nvSpPr>
          <p:spPr>
            <a:xfrm>
              <a:off x="847491" y="2109439"/>
              <a:ext cx="3791415" cy="3675662"/>
            </a:xfrm>
            <a:prstGeom prst="ellipse">
              <a:avLst/>
            </a:prstGeom>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44053" name="Picture 2" descr="Country school by Anonymous -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2109439"/>
              <a:ext cx="1679418" cy="304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4" name="Picture 4" descr="58294main_The.Brain.in.Space-page-47-kids-classroom by rejon - This is clipart converted and broken apart that has been released into the public domain because the document says so, and its from NASA, a USA government agency. The publication is called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6728" y="4518624"/>
              <a:ext cx="1657691" cy="1266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9"/>
          <p:cNvSpPr txBox="1"/>
          <p:nvPr/>
        </p:nvSpPr>
        <p:spPr>
          <a:xfrm>
            <a:off x="1610319" y="2685007"/>
            <a:ext cx="2041525" cy="830997"/>
          </a:xfrm>
          <a:prstGeom prst="rect">
            <a:avLst/>
          </a:prstGeom>
          <a:solidFill>
            <a:schemeClr val="bg1">
              <a:lumMod val="75000"/>
            </a:schemeClr>
          </a:solidFill>
          <a:effectLst>
            <a:outerShdw blurRad="50800" dist="38100" dir="2700000" algn="tl" rotWithShape="0">
              <a:prstClr val="black">
                <a:alpha val="40000"/>
              </a:prstClr>
            </a:outerShdw>
          </a:effectLst>
        </p:spPr>
        <p:txBody>
          <a:bodyPr>
            <a:spAutoFit/>
          </a:bodyPr>
          <a:lstStyle/>
          <a:p>
            <a:pPr algn="ctr">
              <a:defRPr/>
            </a:pPr>
            <a:r>
              <a:rPr lang="en-US" sz="1600" b="1" dirty="0">
                <a:solidFill>
                  <a:srgbClr val="FFFFFF"/>
                </a:solidFill>
                <a:latin typeface="Arial  "/>
              </a:rPr>
              <a:t>High Expectations and Caring Relationships</a:t>
            </a:r>
          </a:p>
        </p:txBody>
      </p:sp>
      <p:sp>
        <p:nvSpPr>
          <p:cNvPr id="17" name="TextBox 16"/>
          <p:cNvSpPr txBox="1"/>
          <p:nvPr/>
        </p:nvSpPr>
        <p:spPr>
          <a:xfrm>
            <a:off x="1620988" y="1365845"/>
            <a:ext cx="2039937" cy="1200329"/>
          </a:xfrm>
          <a:prstGeom prst="rect">
            <a:avLst/>
          </a:prstGeom>
          <a:solidFill>
            <a:schemeClr val="bg1">
              <a:lumMod val="25000"/>
            </a:schemeClr>
          </a:solidFill>
          <a:effectLst>
            <a:outerShdw blurRad="50800" dist="38100" dir="2700000" algn="tl" rotWithShape="0">
              <a:prstClr val="black">
                <a:alpha val="40000"/>
              </a:prstClr>
            </a:outerShdw>
          </a:effectLst>
        </p:spPr>
        <p:txBody>
          <a:bodyPr>
            <a:spAutoFit/>
          </a:bodyPr>
          <a:lstStyle/>
          <a:p>
            <a:pPr algn="ctr">
              <a:defRPr/>
            </a:pPr>
            <a:r>
              <a:rPr lang="en-US" sz="1800" b="1" u="sng" dirty="0">
                <a:solidFill>
                  <a:srgbClr val="FFFFFF"/>
                </a:solidFill>
                <a:latin typeface="Arial  "/>
              </a:rPr>
              <a:t>CHKS Core </a:t>
            </a:r>
            <a:r>
              <a:rPr lang="en-US" sz="1800" b="1" dirty="0">
                <a:solidFill>
                  <a:srgbClr val="FFFFFF"/>
                </a:solidFill>
                <a:latin typeface="Arial  "/>
              </a:rPr>
              <a:t/>
            </a:r>
            <a:br>
              <a:rPr lang="en-US" sz="1800" b="1" dirty="0">
                <a:solidFill>
                  <a:srgbClr val="FFFFFF"/>
                </a:solidFill>
                <a:latin typeface="Arial  "/>
              </a:rPr>
            </a:br>
            <a:r>
              <a:rPr lang="en-US" sz="1800" b="1" dirty="0">
                <a:solidFill>
                  <a:srgbClr val="FFFFFF"/>
                </a:solidFill>
                <a:latin typeface="Arial  "/>
              </a:rPr>
              <a:t>Supports </a:t>
            </a:r>
            <a:r>
              <a:rPr lang="en-US" sz="1800" b="1" dirty="0" smtClean="0">
                <a:solidFill>
                  <a:srgbClr val="FFFFFF"/>
                </a:solidFill>
                <a:latin typeface="Arial  "/>
              </a:rPr>
              <a:t>Engagement</a:t>
            </a:r>
          </a:p>
          <a:p>
            <a:pPr algn="ctr">
              <a:defRPr/>
            </a:pPr>
            <a:r>
              <a:rPr lang="en-US" sz="1800" b="1" dirty="0" smtClean="0">
                <a:solidFill>
                  <a:srgbClr val="FFFFFF"/>
                </a:solidFill>
                <a:latin typeface="Arial  "/>
              </a:rPr>
              <a:t>Safety</a:t>
            </a:r>
            <a:endParaRPr lang="en-US" sz="1800" b="1" dirty="0">
              <a:solidFill>
                <a:srgbClr val="FFFFFF"/>
              </a:solidFill>
              <a:latin typeface="Arial  "/>
            </a:endParaRPr>
          </a:p>
        </p:txBody>
      </p:sp>
      <p:sp>
        <p:nvSpPr>
          <p:cNvPr id="21" name="TextBox 20"/>
          <p:cNvSpPr txBox="1"/>
          <p:nvPr/>
        </p:nvSpPr>
        <p:spPr>
          <a:xfrm>
            <a:off x="7155102" y="1371928"/>
            <a:ext cx="2039938" cy="1200329"/>
          </a:xfrm>
          <a:prstGeom prst="rect">
            <a:avLst/>
          </a:prstGeom>
          <a:solidFill>
            <a:schemeClr val="bg1">
              <a:lumMod val="25000"/>
            </a:schemeClr>
          </a:solidFill>
          <a:effectLst>
            <a:outerShdw blurRad="50800" dist="38100" dir="2700000" algn="tl" rotWithShape="0">
              <a:prstClr val="black">
                <a:alpha val="40000"/>
              </a:prstClr>
            </a:outerShdw>
          </a:effectLst>
        </p:spPr>
        <p:txBody>
          <a:bodyPr>
            <a:spAutoFit/>
          </a:bodyPr>
          <a:lstStyle/>
          <a:p>
            <a:pPr algn="ctr">
              <a:defRPr/>
            </a:pPr>
            <a:r>
              <a:rPr lang="en-US" sz="1800" b="1" u="sng" dirty="0">
                <a:solidFill>
                  <a:srgbClr val="FFFFFF"/>
                </a:solidFill>
                <a:latin typeface="Arial  "/>
              </a:rPr>
              <a:t>CHKS Core</a:t>
            </a:r>
            <a:r>
              <a:rPr lang="en-US" sz="1800" b="1" dirty="0">
                <a:solidFill>
                  <a:srgbClr val="FFFFFF"/>
                </a:solidFill>
                <a:latin typeface="Arial  "/>
              </a:rPr>
              <a:t/>
            </a:r>
            <a:br>
              <a:rPr lang="en-US" sz="1800" b="1" dirty="0">
                <a:solidFill>
                  <a:srgbClr val="FFFFFF"/>
                </a:solidFill>
                <a:latin typeface="Arial  "/>
              </a:rPr>
            </a:br>
            <a:r>
              <a:rPr lang="en-US" sz="1800" b="1" dirty="0" smtClean="0">
                <a:solidFill>
                  <a:srgbClr val="FFFFFF"/>
                </a:solidFill>
                <a:latin typeface="Arial  "/>
              </a:rPr>
              <a:t>Violence Victimization </a:t>
            </a:r>
            <a:endParaRPr lang="en-US" sz="1800" b="1" dirty="0">
              <a:solidFill>
                <a:srgbClr val="FFFFFF"/>
              </a:solidFill>
              <a:latin typeface="Arial  "/>
            </a:endParaRPr>
          </a:p>
          <a:p>
            <a:pPr algn="ctr">
              <a:defRPr/>
            </a:pPr>
            <a:r>
              <a:rPr lang="en-US" sz="1800" b="1" dirty="0" smtClean="0">
                <a:solidFill>
                  <a:srgbClr val="FFFFFF"/>
                </a:solidFill>
                <a:latin typeface="Arial  "/>
              </a:rPr>
              <a:t>Substance </a:t>
            </a:r>
            <a:r>
              <a:rPr lang="en-US" sz="1800" b="1" dirty="0">
                <a:solidFill>
                  <a:srgbClr val="FFFFFF"/>
                </a:solidFill>
                <a:latin typeface="Arial  "/>
              </a:rPr>
              <a:t>Use</a:t>
            </a:r>
          </a:p>
        </p:txBody>
      </p:sp>
      <p:sp>
        <p:nvSpPr>
          <p:cNvPr id="22" name="TextBox 21"/>
          <p:cNvSpPr txBox="1"/>
          <p:nvPr/>
        </p:nvSpPr>
        <p:spPr>
          <a:xfrm>
            <a:off x="1620988" y="3675676"/>
            <a:ext cx="2041525" cy="830997"/>
          </a:xfrm>
          <a:prstGeom prst="rect">
            <a:avLst/>
          </a:prstGeom>
          <a:solidFill>
            <a:schemeClr val="bg1">
              <a:lumMod val="75000"/>
            </a:schemeClr>
          </a:solidFill>
          <a:effectLst>
            <a:outerShdw blurRad="50800" dist="38100" dir="2700000" algn="tl" rotWithShape="0">
              <a:prstClr val="black">
                <a:alpha val="40000"/>
              </a:prstClr>
            </a:outerShdw>
          </a:effectLst>
        </p:spPr>
        <p:txBody>
          <a:bodyPr>
            <a:spAutoFit/>
          </a:bodyPr>
          <a:lstStyle/>
          <a:p>
            <a:pPr algn="ctr">
              <a:defRPr/>
            </a:pPr>
            <a:r>
              <a:rPr lang="en-US" sz="1600" b="1" dirty="0">
                <a:solidFill>
                  <a:srgbClr val="FFFFFF"/>
                </a:solidFill>
                <a:latin typeface="Arial  "/>
              </a:rPr>
              <a:t>Opportunities for Meaningful Participation</a:t>
            </a:r>
          </a:p>
        </p:txBody>
      </p:sp>
      <p:sp>
        <p:nvSpPr>
          <p:cNvPr id="23" name="TextBox 22"/>
          <p:cNvSpPr txBox="1"/>
          <p:nvPr/>
        </p:nvSpPr>
        <p:spPr>
          <a:xfrm>
            <a:off x="1634836" y="4658187"/>
            <a:ext cx="2041525" cy="584775"/>
          </a:xfrm>
          <a:prstGeom prst="rect">
            <a:avLst/>
          </a:prstGeom>
          <a:solidFill>
            <a:schemeClr val="bg1">
              <a:lumMod val="75000"/>
            </a:schemeClr>
          </a:solidFill>
          <a:effectLst>
            <a:outerShdw blurRad="50800" dist="38100" dir="2700000" algn="tl" rotWithShape="0">
              <a:prstClr val="black">
                <a:alpha val="40000"/>
              </a:prstClr>
            </a:outerShdw>
          </a:effectLst>
        </p:spPr>
        <p:txBody>
          <a:bodyPr>
            <a:spAutoFit/>
          </a:bodyPr>
          <a:lstStyle/>
          <a:p>
            <a:pPr algn="ctr">
              <a:defRPr/>
            </a:pPr>
            <a:r>
              <a:rPr lang="en-US" sz="1600" b="1" dirty="0">
                <a:solidFill>
                  <a:srgbClr val="FFFFFF"/>
                </a:solidFill>
                <a:latin typeface="Arial  "/>
              </a:rPr>
              <a:t>Perceived School </a:t>
            </a:r>
            <a:r>
              <a:rPr lang="en-US" sz="1600" b="1" dirty="0" smtClean="0">
                <a:solidFill>
                  <a:srgbClr val="FFFFFF"/>
                </a:solidFill>
                <a:latin typeface="Arial  "/>
              </a:rPr>
              <a:t>Safety</a:t>
            </a:r>
            <a:endParaRPr lang="en-US" sz="1600" b="1" dirty="0">
              <a:solidFill>
                <a:srgbClr val="FFFFFF"/>
              </a:solidFill>
              <a:latin typeface="Arial  "/>
            </a:endParaRPr>
          </a:p>
        </p:txBody>
      </p:sp>
      <p:sp>
        <p:nvSpPr>
          <p:cNvPr id="24" name="TextBox 23"/>
          <p:cNvSpPr txBox="1"/>
          <p:nvPr/>
        </p:nvSpPr>
        <p:spPr>
          <a:xfrm>
            <a:off x="7086600" y="5426285"/>
            <a:ext cx="2041525" cy="584775"/>
          </a:xfrm>
          <a:prstGeom prst="rect">
            <a:avLst/>
          </a:prstGeom>
          <a:solidFill>
            <a:schemeClr val="bg1">
              <a:lumMod val="75000"/>
            </a:schemeClr>
          </a:solidFill>
          <a:effectLst>
            <a:outerShdw blurRad="50800" dist="38100" dir="2700000" algn="tl" rotWithShape="0">
              <a:prstClr val="black">
                <a:alpha val="40000"/>
              </a:prstClr>
            </a:outerShdw>
          </a:effectLst>
        </p:spPr>
        <p:txBody>
          <a:bodyPr>
            <a:spAutoFit/>
          </a:bodyPr>
          <a:lstStyle/>
          <a:p>
            <a:pPr algn="ctr">
              <a:defRPr/>
            </a:pPr>
            <a:r>
              <a:rPr lang="en-US" sz="1600" b="1" dirty="0">
                <a:solidFill>
                  <a:srgbClr val="FFFFFF"/>
                </a:solidFill>
                <a:latin typeface="Arial  "/>
              </a:rPr>
              <a:t>Substance Use at </a:t>
            </a:r>
            <a:r>
              <a:rPr lang="en-US" sz="1600" b="1" dirty="0" smtClean="0">
                <a:solidFill>
                  <a:srgbClr val="FFFFFF"/>
                </a:solidFill>
                <a:latin typeface="Arial  "/>
              </a:rPr>
              <a:t>School</a:t>
            </a:r>
            <a:endParaRPr lang="en-US" sz="1600" b="1" dirty="0">
              <a:solidFill>
                <a:srgbClr val="FFFFFF"/>
              </a:solidFill>
              <a:latin typeface="Arial  "/>
            </a:endParaRPr>
          </a:p>
        </p:txBody>
      </p:sp>
      <p:sp>
        <p:nvSpPr>
          <p:cNvPr id="25" name="TextBox 24"/>
          <p:cNvSpPr txBox="1"/>
          <p:nvPr/>
        </p:nvSpPr>
        <p:spPr>
          <a:xfrm>
            <a:off x="7086600" y="4646484"/>
            <a:ext cx="2041525" cy="584775"/>
          </a:xfrm>
          <a:prstGeom prst="rect">
            <a:avLst/>
          </a:prstGeom>
          <a:solidFill>
            <a:schemeClr val="bg1">
              <a:lumMod val="75000"/>
            </a:schemeClr>
          </a:solidFill>
          <a:effectLst>
            <a:outerShdw blurRad="50800" dist="38100" dir="2700000" algn="tl" rotWithShape="0">
              <a:prstClr val="black">
                <a:alpha val="40000"/>
              </a:prstClr>
            </a:outerShdw>
          </a:effectLst>
        </p:spPr>
        <p:txBody>
          <a:bodyPr>
            <a:spAutoFit/>
          </a:bodyPr>
          <a:lstStyle/>
          <a:p>
            <a:pPr algn="ctr">
              <a:defRPr/>
            </a:pPr>
            <a:r>
              <a:rPr lang="en-US" sz="1600" b="1" dirty="0">
                <a:solidFill>
                  <a:srgbClr val="FFFFFF"/>
                </a:solidFill>
                <a:latin typeface="Arial  "/>
              </a:rPr>
              <a:t>Harassment and </a:t>
            </a:r>
            <a:r>
              <a:rPr lang="en-US" sz="1600" b="1" dirty="0" smtClean="0">
                <a:solidFill>
                  <a:srgbClr val="FFFFFF"/>
                </a:solidFill>
                <a:latin typeface="Arial  "/>
              </a:rPr>
              <a:t>Bullying</a:t>
            </a:r>
            <a:endParaRPr lang="en-US" sz="1600" b="1" dirty="0">
              <a:solidFill>
                <a:srgbClr val="FFFFFF"/>
              </a:solidFill>
              <a:latin typeface="Arial  "/>
            </a:endParaRPr>
          </a:p>
        </p:txBody>
      </p:sp>
      <p:sp>
        <p:nvSpPr>
          <p:cNvPr id="26" name="TextBox 25"/>
          <p:cNvSpPr txBox="1"/>
          <p:nvPr/>
        </p:nvSpPr>
        <p:spPr>
          <a:xfrm>
            <a:off x="7102475" y="3706455"/>
            <a:ext cx="2041525" cy="769441"/>
          </a:xfrm>
          <a:prstGeom prst="rect">
            <a:avLst/>
          </a:prstGeom>
          <a:solidFill>
            <a:schemeClr val="bg1">
              <a:lumMod val="75000"/>
            </a:schemeClr>
          </a:solidFill>
          <a:effectLst>
            <a:outerShdw blurRad="50800" dist="38100" dir="2700000" algn="tl" rotWithShape="0">
              <a:prstClr val="black">
                <a:alpha val="40000"/>
              </a:prstClr>
            </a:outerShdw>
          </a:effectLst>
        </p:spPr>
        <p:txBody>
          <a:bodyPr>
            <a:spAutoFit/>
          </a:bodyPr>
          <a:lstStyle/>
          <a:p>
            <a:pPr algn="ctr">
              <a:defRPr/>
            </a:pPr>
            <a:r>
              <a:rPr lang="en-US" sz="1600" b="1" dirty="0">
                <a:solidFill>
                  <a:srgbClr val="FFFFFF"/>
                </a:solidFill>
                <a:latin typeface="Arial  "/>
              </a:rPr>
              <a:t>Violence Victimization</a:t>
            </a:r>
          </a:p>
          <a:p>
            <a:pPr algn="ctr">
              <a:defRPr/>
            </a:pPr>
            <a:endParaRPr lang="en-US" sz="1200" b="1" dirty="0">
              <a:solidFill>
                <a:srgbClr val="FFFFFF"/>
              </a:solidFill>
              <a:latin typeface="Arial  "/>
            </a:endParaRPr>
          </a:p>
        </p:txBody>
      </p:sp>
      <p:sp>
        <p:nvSpPr>
          <p:cNvPr id="27" name="TextBox 26"/>
          <p:cNvSpPr txBox="1"/>
          <p:nvPr/>
        </p:nvSpPr>
        <p:spPr>
          <a:xfrm>
            <a:off x="7120454" y="2766426"/>
            <a:ext cx="2041525" cy="769441"/>
          </a:xfrm>
          <a:prstGeom prst="rect">
            <a:avLst/>
          </a:prstGeom>
          <a:solidFill>
            <a:schemeClr val="bg1">
              <a:lumMod val="75000"/>
            </a:schemeClr>
          </a:solidFill>
          <a:effectLst>
            <a:outerShdw blurRad="50800" dist="38100" dir="2700000" algn="tl" rotWithShape="0">
              <a:prstClr val="black">
                <a:alpha val="40000"/>
              </a:prstClr>
            </a:outerShdw>
          </a:effectLst>
        </p:spPr>
        <p:txBody>
          <a:bodyPr>
            <a:spAutoFit/>
          </a:bodyPr>
          <a:lstStyle/>
          <a:p>
            <a:pPr algn="ctr">
              <a:defRPr/>
            </a:pPr>
            <a:r>
              <a:rPr lang="en-US" sz="1600" b="1" dirty="0">
                <a:solidFill>
                  <a:srgbClr val="FFFFFF"/>
                </a:solidFill>
                <a:latin typeface="Arial  "/>
              </a:rPr>
              <a:t>Violence Perpetration</a:t>
            </a:r>
          </a:p>
          <a:p>
            <a:pPr algn="ctr">
              <a:defRPr/>
            </a:pPr>
            <a:endParaRPr lang="en-US" sz="1200" b="1" dirty="0">
              <a:solidFill>
                <a:srgbClr val="FFFFFF"/>
              </a:solidFill>
              <a:latin typeface="Arial  "/>
            </a:endParaRPr>
          </a:p>
        </p:txBody>
      </p:sp>
      <p:sp>
        <p:nvSpPr>
          <p:cNvPr id="28" name="TextBox 27"/>
          <p:cNvSpPr txBox="1"/>
          <p:nvPr/>
        </p:nvSpPr>
        <p:spPr>
          <a:xfrm>
            <a:off x="1634836" y="5426286"/>
            <a:ext cx="2041525" cy="584775"/>
          </a:xfrm>
          <a:prstGeom prst="rect">
            <a:avLst/>
          </a:prstGeom>
          <a:solidFill>
            <a:schemeClr val="bg1">
              <a:lumMod val="75000"/>
            </a:schemeClr>
          </a:solidFill>
          <a:effectLst>
            <a:outerShdw blurRad="50800" dist="38100" dir="2700000" algn="tl" rotWithShape="0">
              <a:prstClr val="black">
                <a:alpha val="40000"/>
              </a:prstClr>
            </a:outerShdw>
          </a:effectLst>
        </p:spPr>
        <p:txBody>
          <a:bodyPr>
            <a:spAutoFit/>
          </a:bodyPr>
          <a:lstStyle/>
          <a:p>
            <a:pPr algn="ctr">
              <a:defRPr/>
            </a:pPr>
            <a:r>
              <a:rPr lang="en-US" sz="1600" b="1">
                <a:solidFill>
                  <a:srgbClr val="FFFFFF"/>
                </a:solidFill>
                <a:latin typeface="Arial  "/>
              </a:rPr>
              <a:t>School </a:t>
            </a:r>
            <a:r>
              <a:rPr lang="en-US" sz="1600" b="1" smtClean="0">
                <a:solidFill>
                  <a:srgbClr val="FFFFFF"/>
                </a:solidFill>
                <a:latin typeface="Arial  "/>
              </a:rPr>
              <a:t>Connectedness</a:t>
            </a:r>
            <a:endParaRPr lang="en-US" sz="1600" b="1" dirty="0">
              <a:solidFill>
                <a:srgbClr val="FFFFFF"/>
              </a:solidFill>
              <a:latin typeface="Arial  "/>
            </a:endParaRPr>
          </a:p>
        </p:txBody>
      </p:sp>
      <p:sp>
        <p:nvSpPr>
          <p:cNvPr id="30" name="TextBox 29"/>
          <p:cNvSpPr txBox="1"/>
          <p:nvPr/>
        </p:nvSpPr>
        <p:spPr>
          <a:xfrm>
            <a:off x="4092575" y="2800350"/>
            <a:ext cx="2609850" cy="938213"/>
          </a:xfrm>
          <a:prstGeom prst="rect">
            <a:avLst/>
          </a:prstGeom>
          <a:solidFill>
            <a:schemeClr val="bg1">
              <a:lumMod val="25000"/>
            </a:schemeClr>
          </a:solidFill>
          <a:effectLst>
            <a:outerShdw blurRad="50800" dist="38100" dir="2700000" algn="tl" rotWithShape="0">
              <a:prstClr val="black">
                <a:alpha val="40000"/>
              </a:prstClr>
            </a:outerShdw>
          </a:effectLst>
        </p:spPr>
        <p:txBody>
          <a:bodyPr>
            <a:spAutoFit/>
          </a:bodyPr>
          <a:lstStyle/>
          <a:p>
            <a:pPr algn="ctr">
              <a:defRPr/>
            </a:pPr>
            <a:r>
              <a:rPr lang="en-US" sz="2000" b="1" dirty="0">
                <a:solidFill>
                  <a:srgbClr val="FFFFFF"/>
                </a:solidFill>
                <a:latin typeface="Arial  "/>
              </a:rPr>
              <a:t>School Climate Index (SCI)</a:t>
            </a:r>
          </a:p>
        </p:txBody>
      </p:sp>
      <p:cxnSp>
        <p:nvCxnSpPr>
          <p:cNvPr id="34" name="Straight Arrow Connector 33"/>
          <p:cNvCxnSpPr/>
          <p:nvPr/>
        </p:nvCxnSpPr>
        <p:spPr>
          <a:xfrm flipH="1" flipV="1">
            <a:off x="3612451" y="2433042"/>
            <a:ext cx="458248" cy="3673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6730787" y="2504100"/>
            <a:ext cx="443325" cy="2999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4050" name="TextBox 31"/>
          <p:cNvSpPr txBox="1">
            <a:spLocks noChangeArrowheads="1"/>
          </p:cNvSpPr>
          <p:nvPr/>
        </p:nvSpPr>
        <p:spPr bwMode="auto">
          <a:xfrm>
            <a:off x="1828800" y="6011545"/>
            <a:ext cx="66294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charset="0"/>
                <a:ea typeface="ＭＳ Ｐゴシック" charset="-128"/>
              </a:defRPr>
            </a:lvl1pPr>
            <a:lvl2pPr marL="742950" indent="-285750">
              <a:spcBef>
                <a:spcPct val="20000"/>
              </a:spcBef>
              <a:buChar char="–"/>
              <a:defRPr sz="24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300"/>
              <a:t>Developed for the California Safe and Supportive Schools Project, see www.californiaS3.wested.org</a:t>
            </a:r>
          </a:p>
        </p:txBody>
      </p:sp>
      <p:sp>
        <p:nvSpPr>
          <p:cNvPr id="33" name="TextBox 32"/>
          <p:cNvSpPr txBox="1"/>
          <p:nvPr/>
        </p:nvSpPr>
        <p:spPr>
          <a:xfrm>
            <a:off x="4103688" y="3548063"/>
            <a:ext cx="2597150" cy="830262"/>
          </a:xfrm>
          <a:prstGeom prst="rect">
            <a:avLst/>
          </a:prstGeom>
          <a:solidFill>
            <a:schemeClr val="bg1">
              <a:lumMod val="75000"/>
            </a:schemeClr>
          </a:solidFill>
          <a:effectLst>
            <a:outerShdw blurRad="50800" dist="38100" dir="2700000" algn="tl" rotWithShape="0">
              <a:prstClr val="black">
                <a:alpha val="40000"/>
              </a:prstClr>
            </a:outerShdw>
          </a:effectLst>
        </p:spPr>
        <p:txBody>
          <a:bodyPr>
            <a:spAutoFit/>
          </a:bodyPr>
          <a:lstStyle/>
          <a:p>
            <a:pPr algn="ctr">
              <a:defRPr/>
            </a:pPr>
            <a:r>
              <a:rPr lang="en-US" sz="1600" dirty="0">
                <a:solidFill>
                  <a:srgbClr val="FFFFFF"/>
                </a:solidFill>
                <a:latin typeface="Arial  "/>
              </a:rPr>
              <a:t>Single score </a:t>
            </a:r>
          </a:p>
          <a:p>
            <a:pPr algn="ctr">
              <a:defRPr/>
            </a:pPr>
            <a:r>
              <a:rPr lang="en-US" sz="1600" dirty="0" smtClean="0">
                <a:solidFill>
                  <a:srgbClr val="FFFFFF"/>
                </a:solidFill>
                <a:latin typeface="Arial  "/>
              </a:rPr>
              <a:t>from </a:t>
            </a:r>
            <a:r>
              <a:rPr lang="en-US" sz="1600" dirty="0">
                <a:solidFill>
                  <a:srgbClr val="FFFFFF"/>
                </a:solidFill>
                <a:latin typeface="Arial  "/>
              </a:rPr>
              <a:t>100 to 500 </a:t>
            </a:r>
          </a:p>
          <a:p>
            <a:pPr algn="ctr">
              <a:defRPr/>
            </a:pPr>
            <a:r>
              <a:rPr lang="en-US" sz="1600" dirty="0" smtClean="0">
                <a:solidFill>
                  <a:srgbClr val="FFFFFF"/>
                </a:solidFill>
                <a:latin typeface="Arial  "/>
              </a:rPr>
              <a:t>average </a:t>
            </a:r>
            <a:r>
              <a:rPr lang="en-US" sz="1600" dirty="0">
                <a:solidFill>
                  <a:srgbClr val="FFFFFF"/>
                </a:solidFill>
                <a:latin typeface="Arial  "/>
              </a:rPr>
              <a:t>of 300</a:t>
            </a:r>
          </a:p>
        </p:txBody>
      </p:sp>
      <p:sp>
        <p:nvSpPr>
          <p:cNvPr id="2" name="Slide Number Placeholder 1"/>
          <p:cNvSpPr>
            <a:spLocks noGrp="1"/>
          </p:cNvSpPr>
          <p:nvPr>
            <p:ph type="sldNum" sz="quarter" idx="12"/>
          </p:nvPr>
        </p:nvSpPr>
        <p:spPr/>
        <p:txBody>
          <a:bodyPr/>
          <a:lstStyle/>
          <a:p>
            <a:pPr>
              <a:defRPr/>
            </a:pPr>
            <a:fld id="{AA51DF2C-FF89-674A-BEE1-916F1EFF539F}" type="slidenum">
              <a:rPr lang="en-US" altLang="en-US" smtClean="0"/>
              <a:pPr>
                <a:defRPr/>
              </a:pPr>
              <a:t>4</a:t>
            </a:fld>
            <a:endParaRPr lang="en-US" altLang="en-US"/>
          </a:p>
        </p:txBody>
      </p:sp>
    </p:spTree>
    <p:extLst>
      <p:ext uri="{BB962C8B-B14F-4D97-AF65-F5344CB8AC3E}">
        <p14:creationId xmlns:p14="http://schemas.microsoft.com/office/powerpoint/2010/main" val="101895907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down)">
                                      <p:cBhvr>
                                        <p:cTn id="16" dur="500"/>
                                        <p:tgtEl>
                                          <p:spTgt spid="36"/>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cTn>
                              </p:par>
                              <p:par>
                                <p:cTn id="26" presetID="29"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ppt_x</p:attrName>
                                        </p:attrNameLst>
                                      </p:cBhvr>
                                      <p:tavLst>
                                        <p:tav tm="0">
                                          <p:val>
                                            <p:strVal val="#ppt_x-.2"/>
                                          </p:val>
                                        </p:tav>
                                        <p:tav tm="100000">
                                          <p:val>
                                            <p:strVal val="#ppt_x"/>
                                          </p:val>
                                        </p:tav>
                                      </p:tavLst>
                                    </p:anim>
                                    <p:anim calcmode="lin" valueType="num">
                                      <p:cBhvr>
                                        <p:cTn id="29"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0" dur="500"/>
                                        <p:tgtEl>
                                          <p:spTgt spid="10"/>
                                        </p:tgtEl>
                                      </p:cBhvr>
                                    </p:animEffect>
                                  </p:childTnLst>
                                </p:cTn>
                              </p:par>
                              <p:par>
                                <p:cTn id="31" presetID="29"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ppt_x</p:attrName>
                                        </p:attrNameLst>
                                      </p:cBhvr>
                                      <p:tavLst>
                                        <p:tav tm="0">
                                          <p:val>
                                            <p:strVal val="#ppt_x-.2"/>
                                          </p:val>
                                        </p:tav>
                                        <p:tav tm="100000">
                                          <p:val>
                                            <p:strVal val="#ppt_x"/>
                                          </p:val>
                                        </p:tav>
                                      </p:tavLst>
                                    </p:anim>
                                    <p:anim calcmode="lin" valueType="num">
                                      <p:cBhvr>
                                        <p:cTn id="34" dur="5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35" dur="500"/>
                                        <p:tgtEl>
                                          <p:spTgt spid="22"/>
                                        </p:tgtEl>
                                      </p:cBhvr>
                                    </p:animEffect>
                                  </p:childTnLst>
                                </p:cTn>
                              </p:par>
                              <p:par>
                                <p:cTn id="36" presetID="29"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500" fill="hold"/>
                                        <p:tgtEl>
                                          <p:spTgt spid="23"/>
                                        </p:tgtEl>
                                        <p:attrNameLst>
                                          <p:attrName>ppt_x</p:attrName>
                                        </p:attrNameLst>
                                      </p:cBhvr>
                                      <p:tavLst>
                                        <p:tav tm="0">
                                          <p:val>
                                            <p:strVal val="#ppt_x-.2"/>
                                          </p:val>
                                        </p:tav>
                                        <p:tav tm="100000">
                                          <p:val>
                                            <p:strVal val="#ppt_x"/>
                                          </p:val>
                                        </p:tav>
                                      </p:tavLst>
                                    </p:anim>
                                    <p:anim calcmode="lin" valueType="num">
                                      <p:cBhvr>
                                        <p:cTn id="39" dur="5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40" dur="500"/>
                                        <p:tgtEl>
                                          <p:spTgt spid="23"/>
                                        </p:tgtEl>
                                      </p:cBhvr>
                                    </p:animEffect>
                                  </p:childTnLst>
                                </p:cTn>
                              </p:par>
                              <p:par>
                                <p:cTn id="41" presetID="29"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ppt_x</p:attrName>
                                        </p:attrNameLst>
                                      </p:cBhvr>
                                      <p:tavLst>
                                        <p:tav tm="0">
                                          <p:val>
                                            <p:strVal val="#ppt_x-.2"/>
                                          </p:val>
                                        </p:tav>
                                        <p:tav tm="100000">
                                          <p:val>
                                            <p:strVal val="#ppt_x"/>
                                          </p:val>
                                        </p:tav>
                                      </p:tavLst>
                                    </p:anim>
                                    <p:anim calcmode="lin" valueType="num">
                                      <p:cBhvr>
                                        <p:cTn id="44" dur="500" fill="hold"/>
                                        <p:tgtEl>
                                          <p:spTgt spid="28"/>
                                        </p:tgtEl>
                                        <p:attrNameLst>
                                          <p:attrName>ppt_y</p:attrName>
                                        </p:attrNameLst>
                                      </p:cBhvr>
                                      <p:tavLst>
                                        <p:tav tm="0">
                                          <p:val>
                                            <p:strVal val="#ppt_y"/>
                                          </p:val>
                                        </p:tav>
                                        <p:tav tm="100000">
                                          <p:val>
                                            <p:strVal val="#ppt_y"/>
                                          </p:val>
                                        </p:tav>
                                      </p:tavLst>
                                    </p:anim>
                                    <p:animEffect transition="in" filter="wipe(right)" prLst="gradientSize: 0.1">
                                      <p:cBhvr>
                                        <p:cTn id="45" dur="500"/>
                                        <p:tgtEl>
                                          <p:spTgt spid="2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1" fill="hold"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up)">
                                      <p:cBhvr>
                                        <p:cTn id="50" dur="500"/>
                                        <p:tgtEl>
                                          <p:spTgt spid="40"/>
                                        </p:tgtEl>
                                      </p:cBhvr>
                                    </p:animEffect>
                                  </p:childTnLst>
                                </p:cTn>
                              </p:par>
                              <p:par>
                                <p:cTn id="51" presetID="29"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ppt_x</p:attrName>
                                        </p:attrNameLst>
                                      </p:cBhvr>
                                      <p:tavLst>
                                        <p:tav tm="0">
                                          <p:val>
                                            <p:strVal val="#ppt_x-.2"/>
                                          </p:val>
                                        </p:tav>
                                        <p:tav tm="100000">
                                          <p:val>
                                            <p:strVal val="#ppt_x"/>
                                          </p:val>
                                        </p:tav>
                                      </p:tavLst>
                                    </p:anim>
                                    <p:anim calcmode="lin" valueType="num">
                                      <p:cBhvr>
                                        <p:cTn id="54" dur="5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55" dur="500"/>
                                        <p:tgtEl>
                                          <p:spTgt spid="27"/>
                                        </p:tgtEl>
                                      </p:cBhvr>
                                    </p:animEffect>
                                  </p:childTnLst>
                                </p:cTn>
                              </p:par>
                              <p:par>
                                <p:cTn id="56" presetID="29" presetClass="entr" presetSubtype="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 calcmode="lin" valueType="num">
                                      <p:cBhvr>
                                        <p:cTn id="58" dur="500" fill="hold"/>
                                        <p:tgtEl>
                                          <p:spTgt spid="26"/>
                                        </p:tgtEl>
                                        <p:attrNameLst>
                                          <p:attrName>ppt_x</p:attrName>
                                        </p:attrNameLst>
                                      </p:cBhvr>
                                      <p:tavLst>
                                        <p:tav tm="0">
                                          <p:val>
                                            <p:strVal val="#ppt_x-.2"/>
                                          </p:val>
                                        </p:tav>
                                        <p:tav tm="100000">
                                          <p:val>
                                            <p:strVal val="#ppt_x"/>
                                          </p:val>
                                        </p:tav>
                                      </p:tavLst>
                                    </p:anim>
                                    <p:anim calcmode="lin" valueType="num">
                                      <p:cBhvr>
                                        <p:cTn id="59" dur="5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60" dur="500"/>
                                        <p:tgtEl>
                                          <p:spTgt spid="26"/>
                                        </p:tgtEl>
                                      </p:cBhvr>
                                    </p:animEffect>
                                  </p:childTnLst>
                                </p:cTn>
                              </p:par>
                              <p:par>
                                <p:cTn id="61" presetID="29"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p:cTn id="63" dur="500" fill="hold"/>
                                        <p:tgtEl>
                                          <p:spTgt spid="25"/>
                                        </p:tgtEl>
                                        <p:attrNameLst>
                                          <p:attrName>ppt_x</p:attrName>
                                        </p:attrNameLst>
                                      </p:cBhvr>
                                      <p:tavLst>
                                        <p:tav tm="0">
                                          <p:val>
                                            <p:strVal val="#ppt_x-.2"/>
                                          </p:val>
                                        </p:tav>
                                        <p:tav tm="100000">
                                          <p:val>
                                            <p:strVal val="#ppt_x"/>
                                          </p:val>
                                        </p:tav>
                                      </p:tavLst>
                                    </p:anim>
                                    <p:anim calcmode="lin" valueType="num">
                                      <p:cBhvr>
                                        <p:cTn id="64" dur="5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65" dur="500"/>
                                        <p:tgtEl>
                                          <p:spTgt spid="25"/>
                                        </p:tgtEl>
                                      </p:cBhvr>
                                    </p:animEffect>
                                  </p:childTnLst>
                                </p:cTn>
                              </p:par>
                              <p:par>
                                <p:cTn id="66" presetID="29" presetClass="entr" presetSubtype="0"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p:cTn id="68" dur="500" fill="hold"/>
                                        <p:tgtEl>
                                          <p:spTgt spid="24"/>
                                        </p:tgtEl>
                                        <p:attrNameLst>
                                          <p:attrName>ppt_x</p:attrName>
                                        </p:attrNameLst>
                                      </p:cBhvr>
                                      <p:tavLst>
                                        <p:tav tm="0">
                                          <p:val>
                                            <p:strVal val="#ppt_x-.2"/>
                                          </p:val>
                                        </p:tav>
                                        <p:tav tm="100000">
                                          <p:val>
                                            <p:strVal val="#ppt_x"/>
                                          </p:val>
                                        </p:tav>
                                      </p:tavLst>
                                    </p:anim>
                                    <p:anim calcmode="lin" valueType="num">
                                      <p:cBhvr>
                                        <p:cTn id="69" dur="5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70" dur="500"/>
                                        <p:tgtEl>
                                          <p:spTgt spid="2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63" presetClass="path" presetSubtype="0" accel="50000" decel="50000" fill="hold" nodeType="clickEffect">
                                  <p:stCondLst>
                                    <p:cond delay="0"/>
                                  </p:stCondLst>
                                  <p:childTnLst>
                                    <p:animMotion origin="layout" path="M -4.44444E-6 3.33333E-6 L 0.29671 3.33333E-6 " pathEditMode="relative" rAng="0" ptsTypes="AA">
                                      <p:cBhvr>
                                        <p:cTn id="74" dur="2000" fill="hold"/>
                                        <p:tgtEl>
                                          <p:spTgt spid="38"/>
                                        </p:tgtEl>
                                        <p:attrNameLst>
                                          <p:attrName>ppt_x</p:attrName>
                                          <p:attrName>ppt_y</p:attrName>
                                        </p:attrNameLst>
                                      </p:cBhvr>
                                      <p:rCtr x="148" y="0"/>
                                    </p:animMotion>
                                  </p:childTnLst>
                                </p:cTn>
                              </p:par>
                              <p:par>
                                <p:cTn id="75" presetID="63" presetClass="path" presetSubtype="0" accel="50000" decel="50000" fill="hold" grpId="1" nodeType="withEffect">
                                  <p:stCondLst>
                                    <p:cond delay="0"/>
                                  </p:stCondLst>
                                  <p:childTnLst>
                                    <p:animMotion origin="layout" path="M -8.33333E-7 -1.11111E-6 L 0.29688 -1.11111E-6 " pathEditMode="relative" rAng="0" ptsTypes="AA">
                                      <p:cBhvr>
                                        <p:cTn id="76" dur="2000" fill="hold"/>
                                        <p:tgtEl>
                                          <p:spTgt spid="10"/>
                                        </p:tgtEl>
                                        <p:attrNameLst>
                                          <p:attrName>ppt_x</p:attrName>
                                          <p:attrName>ppt_y</p:attrName>
                                        </p:attrNameLst>
                                      </p:cBhvr>
                                      <p:rCtr x="148" y="0"/>
                                    </p:animMotion>
                                  </p:childTnLst>
                                </p:cTn>
                              </p:par>
                              <p:par>
                                <p:cTn id="77" presetID="63" presetClass="path" presetSubtype="0" accel="50000" decel="50000" fill="hold" grpId="1" nodeType="withEffect">
                                  <p:stCondLst>
                                    <p:cond delay="0"/>
                                  </p:stCondLst>
                                  <p:childTnLst>
                                    <p:animMotion origin="layout" path="M -8.33333E-7 -7.40741E-7 L 0.29688 -7.40741E-7 " pathEditMode="relative" rAng="0" ptsTypes="AA">
                                      <p:cBhvr>
                                        <p:cTn id="78" dur="2000" fill="hold"/>
                                        <p:tgtEl>
                                          <p:spTgt spid="17"/>
                                        </p:tgtEl>
                                        <p:attrNameLst>
                                          <p:attrName>ppt_x</p:attrName>
                                          <p:attrName>ppt_y</p:attrName>
                                        </p:attrNameLst>
                                      </p:cBhvr>
                                      <p:rCtr x="148" y="0"/>
                                    </p:animMotion>
                                  </p:childTnLst>
                                </p:cTn>
                              </p:par>
                              <p:par>
                                <p:cTn id="79" presetID="63" presetClass="path" presetSubtype="0" accel="50000" decel="50000" fill="hold" grpId="1" nodeType="withEffect">
                                  <p:stCondLst>
                                    <p:cond delay="0"/>
                                  </p:stCondLst>
                                  <p:childTnLst>
                                    <p:animMotion origin="layout" path="M -8.33333E-7 4.07407E-6 L 0.29688 4.07407E-6 " pathEditMode="relative" rAng="0" ptsTypes="AA">
                                      <p:cBhvr>
                                        <p:cTn id="80" dur="2000" fill="hold"/>
                                        <p:tgtEl>
                                          <p:spTgt spid="22"/>
                                        </p:tgtEl>
                                        <p:attrNameLst>
                                          <p:attrName>ppt_x</p:attrName>
                                          <p:attrName>ppt_y</p:attrName>
                                        </p:attrNameLst>
                                      </p:cBhvr>
                                      <p:rCtr x="148" y="0"/>
                                    </p:animMotion>
                                  </p:childTnLst>
                                </p:cTn>
                              </p:par>
                              <p:par>
                                <p:cTn id="81" presetID="63" presetClass="path" presetSubtype="0" accel="50000" decel="50000" fill="hold" grpId="1" nodeType="withEffect">
                                  <p:stCondLst>
                                    <p:cond delay="0"/>
                                  </p:stCondLst>
                                  <p:childTnLst>
                                    <p:animMotion origin="layout" path="M -8.33333E-7 -3.7037E-6 L 0.29688 -3.7037E-6 " pathEditMode="relative" rAng="0" ptsTypes="AA">
                                      <p:cBhvr>
                                        <p:cTn id="82" dur="2000" fill="hold"/>
                                        <p:tgtEl>
                                          <p:spTgt spid="23"/>
                                        </p:tgtEl>
                                        <p:attrNameLst>
                                          <p:attrName>ppt_x</p:attrName>
                                          <p:attrName>ppt_y</p:attrName>
                                        </p:attrNameLst>
                                      </p:cBhvr>
                                      <p:rCtr x="148" y="0"/>
                                    </p:animMotion>
                                  </p:childTnLst>
                                </p:cTn>
                              </p:par>
                              <p:par>
                                <p:cTn id="83" presetID="63" presetClass="path" presetSubtype="0" accel="50000" decel="50000" fill="hold" grpId="1" nodeType="withEffect">
                                  <p:stCondLst>
                                    <p:cond delay="0"/>
                                  </p:stCondLst>
                                  <p:childTnLst>
                                    <p:animMotion origin="layout" path="M -8.33333E-7 -1.48148E-6 L 0.29688 -1.48148E-6 " pathEditMode="relative" rAng="0" ptsTypes="AA">
                                      <p:cBhvr>
                                        <p:cTn id="84" dur="2000" fill="hold"/>
                                        <p:tgtEl>
                                          <p:spTgt spid="28"/>
                                        </p:tgtEl>
                                        <p:attrNameLst>
                                          <p:attrName>ppt_x</p:attrName>
                                          <p:attrName>ppt_y</p:attrName>
                                        </p:attrNameLst>
                                      </p:cBhvr>
                                      <p:rCtr x="148" y="0"/>
                                    </p:animMotion>
                                  </p:childTnLst>
                                </p:cTn>
                              </p:par>
                              <p:par>
                                <p:cTn id="85" presetID="35" presetClass="path" presetSubtype="0" accel="50000" decel="50000" fill="hold" nodeType="withEffect">
                                  <p:stCondLst>
                                    <p:cond delay="0"/>
                                  </p:stCondLst>
                                  <p:childTnLst>
                                    <p:animMotion origin="layout" path="M -2.77778E-7 -4.07407E-6 L -0.30069 -0.00115 " pathEditMode="relative" rAng="0" ptsTypes="AA">
                                      <p:cBhvr>
                                        <p:cTn id="86" dur="2000" fill="hold"/>
                                        <p:tgtEl>
                                          <p:spTgt spid="40"/>
                                        </p:tgtEl>
                                        <p:attrNameLst>
                                          <p:attrName>ppt_x</p:attrName>
                                          <p:attrName>ppt_y</p:attrName>
                                        </p:attrNameLst>
                                      </p:cBhvr>
                                      <p:rCtr x="-150" y="-1"/>
                                    </p:animMotion>
                                  </p:childTnLst>
                                </p:cTn>
                              </p:par>
                              <p:par>
                                <p:cTn id="87" presetID="35" presetClass="path" presetSubtype="0" accel="50000" decel="50000" fill="hold" grpId="1" nodeType="withEffect">
                                  <p:stCondLst>
                                    <p:cond delay="0"/>
                                  </p:stCondLst>
                                  <p:childTnLst>
                                    <p:animMotion origin="layout" path="M -2.77778E-7 -7.40741E-7 L -0.30069 -7.40741E-7 " pathEditMode="relative" rAng="0" ptsTypes="AA">
                                      <p:cBhvr>
                                        <p:cTn id="88" dur="2000" fill="hold"/>
                                        <p:tgtEl>
                                          <p:spTgt spid="21"/>
                                        </p:tgtEl>
                                        <p:attrNameLst>
                                          <p:attrName>ppt_x</p:attrName>
                                          <p:attrName>ppt_y</p:attrName>
                                        </p:attrNameLst>
                                      </p:cBhvr>
                                      <p:rCtr x="-150" y="0"/>
                                    </p:animMotion>
                                  </p:childTnLst>
                                </p:cTn>
                              </p:par>
                              <p:par>
                                <p:cTn id="89" presetID="35" presetClass="path" presetSubtype="0" accel="50000" decel="50000" fill="hold" grpId="1" nodeType="withEffect">
                                  <p:stCondLst>
                                    <p:cond delay="0"/>
                                  </p:stCondLst>
                                  <p:childTnLst>
                                    <p:animMotion origin="layout" path="M -2.77778E-7 3.7037E-6 L -0.30069 3.7037E-6 " pathEditMode="relative" rAng="0" ptsTypes="AA">
                                      <p:cBhvr>
                                        <p:cTn id="90" dur="2000" fill="hold"/>
                                        <p:tgtEl>
                                          <p:spTgt spid="24"/>
                                        </p:tgtEl>
                                        <p:attrNameLst>
                                          <p:attrName>ppt_x</p:attrName>
                                          <p:attrName>ppt_y</p:attrName>
                                        </p:attrNameLst>
                                      </p:cBhvr>
                                      <p:rCtr x="-150" y="0"/>
                                    </p:animMotion>
                                  </p:childTnLst>
                                </p:cTn>
                              </p:par>
                              <p:par>
                                <p:cTn id="91" presetID="35" presetClass="path" presetSubtype="0" accel="50000" decel="50000" fill="hold" grpId="1" nodeType="withEffect">
                                  <p:stCondLst>
                                    <p:cond delay="0"/>
                                  </p:stCondLst>
                                  <p:childTnLst>
                                    <p:animMotion origin="layout" path="M -2.77778E-7 -4.07407E-6 L -0.30069 -4.07407E-6 " pathEditMode="relative" rAng="0" ptsTypes="AA">
                                      <p:cBhvr>
                                        <p:cTn id="92" dur="2000" fill="hold"/>
                                        <p:tgtEl>
                                          <p:spTgt spid="25"/>
                                        </p:tgtEl>
                                        <p:attrNameLst>
                                          <p:attrName>ppt_x</p:attrName>
                                          <p:attrName>ppt_y</p:attrName>
                                        </p:attrNameLst>
                                      </p:cBhvr>
                                      <p:rCtr x="-150" y="0"/>
                                    </p:animMotion>
                                  </p:childTnLst>
                                </p:cTn>
                              </p:par>
                              <p:par>
                                <p:cTn id="93" presetID="35" presetClass="path" presetSubtype="0" accel="50000" decel="50000" fill="hold" grpId="1" nodeType="withEffect">
                                  <p:stCondLst>
                                    <p:cond delay="0"/>
                                  </p:stCondLst>
                                  <p:childTnLst>
                                    <p:animMotion origin="layout" path="M -2.77778E-7 4.07407E-6 L -0.30069 4.07407E-6 " pathEditMode="relative" rAng="0" ptsTypes="AA">
                                      <p:cBhvr>
                                        <p:cTn id="94" dur="2000" fill="hold"/>
                                        <p:tgtEl>
                                          <p:spTgt spid="26"/>
                                        </p:tgtEl>
                                        <p:attrNameLst>
                                          <p:attrName>ppt_x</p:attrName>
                                          <p:attrName>ppt_y</p:attrName>
                                        </p:attrNameLst>
                                      </p:cBhvr>
                                      <p:rCtr x="-150" y="0"/>
                                    </p:animMotion>
                                  </p:childTnLst>
                                </p:cTn>
                              </p:par>
                              <p:par>
                                <p:cTn id="95" presetID="35" presetClass="path" presetSubtype="0" accel="50000" decel="50000" fill="hold" grpId="1" nodeType="withEffect">
                                  <p:stCondLst>
                                    <p:cond delay="0"/>
                                  </p:stCondLst>
                                  <p:childTnLst>
                                    <p:animMotion origin="layout" path="M -2.77778E-7 -1.11111E-6 L -0.30069 -1.11111E-6 " pathEditMode="relative" rAng="0" ptsTypes="AA">
                                      <p:cBhvr>
                                        <p:cTn id="96" dur="2000" fill="hold"/>
                                        <p:tgtEl>
                                          <p:spTgt spid="27"/>
                                        </p:tgtEl>
                                        <p:attrNameLst>
                                          <p:attrName>ppt_x</p:attrName>
                                          <p:attrName>ppt_y</p:attrName>
                                        </p:attrNameLst>
                                      </p:cBhvr>
                                      <p:rCtr x="-150" y="0"/>
                                    </p:animMotion>
                                  </p:childTnLst>
                                </p:cTn>
                              </p:par>
                              <p:par>
                                <p:cTn id="97" presetID="10" presetClass="exit" presetSubtype="0" fill="hold" nodeType="withEffect">
                                  <p:stCondLst>
                                    <p:cond delay="0"/>
                                  </p:stCondLst>
                                  <p:childTnLst>
                                    <p:animEffect transition="out" filter="fade">
                                      <p:cBhvr>
                                        <p:cTn id="98" dur="2000"/>
                                        <p:tgtEl>
                                          <p:spTgt spid="34"/>
                                        </p:tgtEl>
                                      </p:cBhvr>
                                    </p:animEffect>
                                    <p:set>
                                      <p:cBhvr>
                                        <p:cTn id="99" dur="1" fill="hold">
                                          <p:stCondLst>
                                            <p:cond delay="1999"/>
                                          </p:stCondLst>
                                        </p:cTn>
                                        <p:tgtEl>
                                          <p:spTgt spid="34"/>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2000"/>
                                        <p:tgtEl>
                                          <p:spTgt spid="36"/>
                                        </p:tgtEl>
                                      </p:cBhvr>
                                    </p:animEffect>
                                    <p:set>
                                      <p:cBhvr>
                                        <p:cTn id="102" dur="1" fill="hold">
                                          <p:stCondLst>
                                            <p:cond delay="1999"/>
                                          </p:stCondLst>
                                        </p:cTn>
                                        <p:tgtEl>
                                          <p:spTgt spid="36"/>
                                        </p:tgtEl>
                                        <p:attrNameLst>
                                          <p:attrName>style.visibility</p:attrName>
                                        </p:attrNameLst>
                                      </p:cBhvr>
                                      <p:to>
                                        <p:strVal val="hidden"/>
                                      </p:to>
                                    </p:set>
                                  </p:childTnLst>
                                </p:cTn>
                              </p:par>
                            </p:childTnLst>
                          </p:cTn>
                        </p:par>
                        <p:par>
                          <p:cTn id="103" fill="hold" nodeType="afterGroup">
                            <p:stCondLst>
                              <p:cond delay="2000"/>
                            </p:stCondLst>
                            <p:childTnLst>
                              <p:par>
                                <p:cTn id="104" presetID="10" presetClass="exit" presetSubtype="0" fill="hold" nodeType="afterEffect">
                                  <p:stCondLst>
                                    <p:cond delay="0"/>
                                  </p:stCondLst>
                                  <p:childTnLst>
                                    <p:animEffect transition="out" filter="fade">
                                      <p:cBhvr>
                                        <p:cTn id="105" dur="500"/>
                                        <p:tgtEl>
                                          <p:spTgt spid="40"/>
                                        </p:tgtEl>
                                      </p:cBhvr>
                                    </p:animEffect>
                                    <p:set>
                                      <p:cBhvr>
                                        <p:cTn id="106" dur="1" fill="hold">
                                          <p:stCondLst>
                                            <p:cond delay="499"/>
                                          </p:stCondLst>
                                        </p:cTn>
                                        <p:tgtEl>
                                          <p:spTgt spid="40"/>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21"/>
                                        </p:tgtEl>
                                      </p:cBhvr>
                                    </p:animEffect>
                                    <p:set>
                                      <p:cBhvr>
                                        <p:cTn id="109" dur="1" fill="hold">
                                          <p:stCondLst>
                                            <p:cond delay="499"/>
                                          </p:stCondLst>
                                        </p:cTn>
                                        <p:tgtEl>
                                          <p:spTgt spid="21"/>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500"/>
                                        <p:tgtEl>
                                          <p:spTgt spid="24"/>
                                        </p:tgtEl>
                                      </p:cBhvr>
                                    </p:animEffect>
                                    <p:set>
                                      <p:cBhvr>
                                        <p:cTn id="112" dur="1" fill="hold">
                                          <p:stCondLst>
                                            <p:cond delay="499"/>
                                          </p:stCondLst>
                                        </p:cTn>
                                        <p:tgtEl>
                                          <p:spTgt spid="24"/>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500"/>
                                        <p:tgtEl>
                                          <p:spTgt spid="25"/>
                                        </p:tgtEl>
                                      </p:cBhvr>
                                    </p:animEffect>
                                    <p:set>
                                      <p:cBhvr>
                                        <p:cTn id="115" dur="1" fill="hold">
                                          <p:stCondLst>
                                            <p:cond delay="499"/>
                                          </p:stCondLst>
                                        </p:cTn>
                                        <p:tgtEl>
                                          <p:spTgt spid="25"/>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26"/>
                                        </p:tgtEl>
                                      </p:cBhvr>
                                    </p:animEffect>
                                    <p:set>
                                      <p:cBhvr>
                                        <p:cTn id="118" dur="1" fill="hold">
                                          <p:stCondLst>
                                            <p:cond delay="499"/>
                                          </p:stCondLst>
                                        </p:cTn>
                                        <p:tgtEl>
                                          <p:spTgt spid="26"/>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27"/>
                                        </p:tgtEl>
                                      </p:cBhvr>
                                    </p:animEffect>
                                    <p:set>
                                      <p:cBhvr>
                                        <p:cTn id="121" dur="1" fill="hold">
                                          <p:stCondLst>
                                            <p:cond delay="499"/>
                                          </p:stCondLst>
                                        </p:cTn>
                                        <p:tgtEl>
                                          <p:spTgt spid="27"/>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
                                        <p:tgtEl>
                                          <p:spTgt spid="38"/>
                                        </p:tgtEl>
                                      </p:cBhvr>
                                    </p:animEffect>
                                    <p:set>
                                      <p:cBhvr>
                                        <p:cTn id="124" dur="1" fill="hold">
                                          <p:stCondLst>
                                            <p:cond delay="499"/>
                                          </p:stCondLst>
                                        </p:cTn>
                                        <p:tgtEl>
                                          <p:spTgt spid="38"/>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
                                        <p:tgtEl>
                                          <p:spTgt spid="10"/>
                                        </p:tgtEl>
                                      </p:cBhvr>
                                    </p:animEffect>
                                    <p:set>
                                      <p:cBhvr>
                                        <p:cTn id="127" dur="1" fill="hold">
                                          <p:stCondLst>
                                            <p:cond delay="499"/>
                                          </p:stCondLst>
                                        </p:cTn>
                                        <p:tgtEl>
                                          <p:spTgt spid="10"/>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17"/>
                                        </p:tgtEl>
                                      </p:cBhvr>
                                    </p:animEffect>
                                    <p:set>
                                      <p:cBhvr>
                                        <p:cTn id="130" dur="1" fill="hold">
                                          <p:stCondLst>
                                            <p:cond delay="499"/>
                                          </p:stCondLst>
                                        </p:cTn>
                                        <p:tgtEl>
                                          <p:spTgt spid="17"/>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22"/>
                                        </p:tgtEl>
                                      </p:cBhvr>
                                    </p:animEffect>
                                    <p:set>
                                      <p:cBhvr>
                                        <p:cTn id="133" dur="1" fill="hold">
                                          <p:stCondLst>
                                            <p:cond delay="499"/>
                                          </p:stCondLst>
                                        </p:cTn>
                                        <p:tgtEl>
                                          <p:spTgt spid="22"/>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23"/>
                                        </p:tgtEl>
                                      </p:cBhvr>
                                    </p:animEffect>
                                    <p:set>
                                      <p:cBhvr>
                                        <p:cTn id="136" dur="1" fill="hold">
                                          <p:stCondLst>
                                            <p:cond delay="499"/>
                                          </p:stCondLst>
                                        </p:cTn>
                                        <p:tgtEl>
                                          <p:spTgt spid="23"/>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28"/>
                                        </p:tgtEl>
                                      </p:cBhvr>
                                    </p:animEffect>
                                    <p:set>
                                      <p:cBhvr>
                                        <p:cTn id="139"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7" grpId="0" animBg="1"/>
      <p:bldP spid="17"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4"/>
          <p:cNvSpPr>
            <a:spLocks noGrp="1"/>
          </p:cNvSpPr>
          <p:nvPr>
            <p:ph type="ctrTitle"/>
          </p:nvPr>
        </p:nvSpPr>
        <p:spPr>
          <a:xfrm>
            <a:off x="527050" y="733425"/>
            <a:ext cx="8013700" cy="920750"/>
          </a:xfrm>
        </p:spPr>
        <p:txBody>
          <a:bodyPr/>
          <a:lstStyle/>
          <a:p>
            <a:endParaRPr lang="en-US" altLang="en-US">
              <a:ea typeface="ＭＳ Ｐゴシック" charset="-128"/>
            </a:endParaRPr>
          </a:p>
        </p:txBody>
      </p:sp>
      <p:sp>
        <p:nvSpPr>
          <p:cNvPr id="115714" name="Text Placeholder 5"/>
          <p:cNvSpPr>
            <a:spLocks noGrp="1"/>
          </p:cNvSpPr>
          <p:nvPr>
            <p:ph type="body" sz="quarter" idx="13"/>
          </p:nvPr>
        </p:nvSpPr>
        <p:spPr/>
        <p:txBody>
          <a:bodyPr/>
          <a:lstStyle/>
          <a:p>
            <a:endParaRPr lang="en-US" altLang="en-US">
              <a:ea typeface="ＭＳ Ｐゴシック" charset="-128"/>
            </a:endParaRPr>
          </a:p>
        </p:txBody>
      </p:sp>
      <p:pic>
        <p:nvPicPr>
          <p:cNvPr id="11571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03292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p:cNvSpPr>
            <a:spLocks noGrp="1"/>
          </p:cNvSpPr>
          <p:nvPr>
            <p:ph type="title"/>
          </p:nvPr>
        </p:nvSpPr>
        <p:spPr>
          <a:xfrm>
            <a:off x="1714500" y="0"/>
            <a:ext cx="7467600" cy="1143000"/>
          </a:xfrm>
        </p:spPr>
        <p:txBody>
          <a:bodyPr/>
          <a:lstStyle/>
          <a:p>
            <a:r>
              <a:rPr lang="en-US" altLang="en-US" b="1" dirty="0" smtClean="0">
                <a:ea typeface="ＭＳ Ｐゴシック" charset="-128"/>
              </a:rPr>
              <a:t>Cal-SCHLS Resources</a:t>
            </a:r>
            <a:r>
              <a:rPr lang="en-US" altLang="en-US" sz="2800" b="1" dirty="0" smtClean="0">
                <a:ea typeface="ＭＳ Ｐゴシック" charset="-128"/>
              </a:rPr>
              <a:t/>
            </a:r>
            <a:br>
              <a:rPr lang="en-US" altLang="en-US" sz="2800" b="1" dirty="0" smtClean="0">
                <a:ea typeface="ＭＳ Ｐゴシック" charset="-128"/>
              </a:rPr>
            </a:br>
            <a:r>
              <a:rPr lang="en-US" altLang="en-US" sz="2000" b="1" dirty="0" smtClean="0">
                <a:ea typeface="ＭＳ Ｐゴシック" charset="-128"/>
              </a:rPr>
              <a:t>Workshops and Trainings</a:t>
            </a:r>
            <a:endParaRPr lang="en-US" altLang="en-US" sz="2000" b="1" dirty="0">
              <a:ea typeface="ＭＳ Ｐゴシック" charset="-128"/>
            </a:endParaRPr>
          </a:p>
        </p:txBody>
      </p:sp>
      <p:sp>
        <p:nvSpPr>
          <p:cNvPr id="4" name="Content Placeholder 3"/>
          <p:cNvSpPr>
            <a:spLocks noGrp="1"/>
          </p:cNvSpPr>
          <p:nvPr>
            <p:ph sz="half" idx="1"/>
          </p:nvPr>
        </p:nvSpPr>
        <p:spPr>
          <a:xfrm>
            <a:off x="1714500" y="1143000"/>
            <a:ext cx="7200900" cy="5410200"/>
          </a:xfrm>
        </p:spPr>
        <p:txBody>
          <a:bodyPr/>
          <a:lstStyle/>
          <a:p>
            <a:pPr>
              <a:defRPr/>
            </a:pPr>
            <a:r>
              <a:rPr lang="en-US" sz="2400" dirty="0" smtClean="0"/>
              <a:t>Administration Workshop (2-3 hours on site)</a:t>
            </a:r>
          </a:p>
          <a:p>
            <a:pPr lvl="1"/>
            <a:r>
              <a:rPr lang="en-US" altLang="en-US" sz="1800" dirty="0" smtClean="0">
                <a:ea typeface="ＭＳ Ｐゴシック" charset="-128"/>
              </a:rPr>
              <a:t>Preparation, Registration, Administration</a:t>
            </a:r>
            <a:endParaRPr lang="en-US" altLang="en-US" sz="1800" dirty="0">
              <a:ea typeface="ＭＳ Ｐゴシック" charset="-128"/>
            </a:endParaRPr>
          </a:p>
          <a:p>
            <a:pPr lvl="1"/>
            <a:r>
              <a:rPr lang="en-US" altLang="en-US" sz="1800" dirty="0" smtClean="0">
                <a:ea typeface="ＭＳ Ｐゴシック" charset="-128"/>
              </a:rPr>
              <a:t>Reports</a:t>
            </a:r>
            <a:endParaRPr lang="en-US" altLang="en-US" sz="1800" dirty="0">
              <a:ea typeface="ＭＳ Ｐゴシック" charset="-128"/>
            </a:endParaRPr>
          </a:p>
          <a:p>
            <a:pPr>
              <a:defRPr/>
            </a:pPr>
            <a:r>
              <a:rPr lang="en-US" sz="2400" dirty="0" smtClean="0"/>
              <a:t>Data Workshop (2-5 hours on site)</a:t>
            </a:r>
          </a:p>
          <a:p>
            <a:pPr lvl="1"/>
            <a:r>
              <a:rPr lang="en-US" altLang="en-US" sz="1800" dirty="0" smtClean="0">
                <a:ea typeface="ＭＳ Ｐゴシック" charset="-128"/>
              </a:rPr>
              <a:t>Interpret </a:t>
            </a:r>
            <a:r>
              <a:rPr lang="en-US" altLang="en-US" sz="1800" dirty="0">
                <a:ea typeface="ＭＳ Ｐゴシック" charset="-128"/>
              </a:rPr>
              <a:t>Data</a:t>
            </a:r>
          </a:p>
          <a:p>
            <a:pPr lvl="1"/>
            <a:r>
              <a:rPr lang="en-US" altLang="en-US" sz="1800" dirty="0">
                <a:ea typeface="ＭＳ Ｐゴシック" charset="-128"/>
              </a:rPr>
              <a:t>Set </a:t>
            </a:r>
            <a:r>
              <a:rPr lang="en-US" altLang="en-US" sz="1800" dirty="0" smtClean="0">
                <a:ea typeface="ＭＳ Ｐゴシック" charset="-128"/>
              </a:rPr>
              <a:t>Goals</a:t>
            </a:r>
          </a:p>
          <a:p>
            <a:pPr lvl="1"/>
            <a:r>
              <a:rPr lang="en-US" altLang="en-US" sz="1800" dirty="0" smtClean="0">
                <a:ea typeface="ＭＳ Ｐゴシック" charset="-128"/>
              </a:rPr>
              <a:t>Plan Next </a:t>
            </a:r>
            <a:r>
              <a:rPr lang="en-US" altLang="en-US" sz="1800" dirty="0">
                <a:ea typeface="ＭＳ Ｐゴシック" charset="-128"/>
              </a:rPr>
              <a:t>Steps</a:t>
            </a:r>
          </a:p>
          <a:p>
            <a:r>
              <a:rPr lang="en-US" altLang="en-US" sz="2400" dirty="0" smtClean="0">
                <a:ea typeface="ＭＳ Ｐゴシック" charset="-128"/>
              </a:rPr>
              <a:t>Student Listening Circle (4-5 hours on site)</a:t>
            </a:r>
          </a:p>
          <a:p>
            <a:pPr lvl="1">
              <a:defRPr/>
            </a:pPr>
            <a:r>
              <a:rPr lang="en-US" sz="1800" dirty="0"/>
              <a:t>Orientation and description of the process </a:t>
            </a:r>
            <a:r>
              <a:rPr lang="en-US" sz="1800" dirty="0" smtClean="0"/>
              <a:t>(adults only)</a:t>
            </a:r>
            <a:endParaRPr lang="en-US" sz="1800" dirty="0"/>
          </a:p>
          <a:p>
            <a:pPr lvl="1">
              <a:defRPr/>
            </a:pPr>
            <a:r>
              <a:rPr lang="en-US" sz="1800" dirty="0"/>
              <a:t>Orientation and student practice (</a:t>
            </a:r>
            <a:r>
              <a:rPr lang="en-US" sz="1800" dirty="0" smtClean="0"/>
              <a:t>students only)</a:t>
            </a:r>
            <a:endParaRPr lang="en-US" sz="1800" dirty="0"/>
          </a:p>
          <a:p>
            <a:pPr lvl="1">
              <a:defRPr/>
            </a:pPr>
            <a:r>
              <a:rPr lang="en-US" sz="1800" dirty="0"/>
              <a:t>The listening circle (</a:t>
            </a:r>
            <a:r>
              <a:rPr lang="en-US" sz="1800" dirty="0" smtClean="0"/>
              <a:t>students </a:t>
            </a:r>
            <a:r>
              <a:rPr lang="en-US" sz="1800" dirty="0"/>
              <a:t>and </a:t>
            </a:r>
            <a:r>
              <a:rPr lang="en-US" sz="1800" dirty="0" smtClean="0"/>
              <a:t>adults</a:t>
            </a:r>
            <a:r>
              <a:rPr lang="en-US" sz="1800" dirty="0"/>
              <a:t>)</a:t>
            </a:r>
          </a:p>
          <a:p>
            <a:pPr lvl="1">
              <a:defRPr/>
            </a:pPr>
            <a:r>
              <a:rPr lang="en-US" sz="1800" dirty="0"/>
              <a:t>Dialogue between </a:t>
            </a:r>
            <a:r>
              <a:rPr lang="en-US" sz="1800" dirty="0" smtClean="0"/>
              <a:t>students </a:t>
            </a:r>
            <a:r>
              <a:rPr lang="en-US" sz="1800" dirty="0"/>
              <a:t>and </a:t>
            </a:r>
            <a:r>
              <a:rPr lang="en-US" sz="1800" dirty="0" smtClean="0"/>
              <a:t>adults</a:t>
            </a:r>
            <a:endParaRPr lang="en-US" sz="1800" dirty="0"/>
          </a:p>
          <a:p>
            <a:pPr lvl="1">
              <a:defRPr/>
            </a:pPr>
            <a:r>
              <a:rPr lang="en-US" sz="1800" dirty="0" smtClean="0"/>
              <a:t>Action Items and Next Steps</a:t>
            </a:r>
          </a:p>
          <a:p>
            <a:pPr>
              <a:defRPr/>
            </a:pPr>
            <a:r>
              <a:rPr lang="en-US" sz="2400" dirty="0" smtClean="0"/>
              <a:t>Combination Data Workshop and Student Listening Circle (7-8 hours on site)</a:t>
            </a:r>
            <a:endParaRPr lang="en-US" sz="2400" dirty="0"/>
          </a:p>
          <a:p>
            <a:endParaRPr lang="en-US" altLang="en-US" sz="2400" dirty="0">
              <a:ea typeface="ＭＳ Ｐゴシック" charset="-128"/>
            </a:endParaRPr>
          </a:p>
          <a:p>
            <a:pPr>
              <a:defRPr/>
            </a:pPr>
            <a:endParaRPr lang="en-US" dirty="0" smtClean="0"/>
          </a:p>
          <a:p>
            <a:pPr marL="0" indent="0">
              <a:buFontTx/>
              <a:buNone/>
              <a:defRPr/>
            </a:pPr>
            <a:endParaRPr lang="en-US" dirty="0"/>
          </a:p>
        </p:txBody>
      </p:sp>
      <p:sp>
        <p:nvSpPr>
          <p:cNvPr id="2" name="Slide Number Placeholder 1"/>
          <p:cNvSpPr>
            <a:spLocks noGrp="1"/>
          </p:cNvSpPr>
          <p:nvPr>
            <p:ph type="sldNum" sz="quarter" idx="12"/>
          </p:nvPr>
        </p:nvSpPr>
        <p:spPr/>
        <p:txBody>
          <a:bodyPr/>
          <a:lstStyle/>
          <a:p>
            <a:pPr>
              <a:defRPr/>
            </a:pPr>
            <a:fld id="{23C7B6D9-7092-464C-B167-76FD685206B3}" type="slidenum">
              <a:rPr lang="en-US" altLang="en-US" smtClean="0"/>
              <a:pPr>
                <a:defRPr/>
              </a:pPr>
              <a:t>41</a:t>
            </a:fld>
            <a:endParaRPr lang="en-US" altLang="en-US"/>
          </a:p>
        </p:txBody>
      </p:sp>
    </p:spTree>
    <p:extLst>
      <p:ext uri="{BB962C8B-B14F-4D97-AF65-F5344CB8AC3E}">
        <p14:creationId xmlns:p14="http://schemas.microsoft.com/office/powerpoint/2010/main" val="6014595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Title 1"/>
          <p:cNvSpPr>
            <a:spLocks noGrp="1"/>
          </p:cNvSpPr>
          <p:nvPr>
            <p:ph type="title"/>
          </p:nvPr>
        </p:nvSpPr>
        <p:spPr>
          <a:xfrm>
            <a:off x="1981200" y="0"/>
            <a:ext cx="6858000" cy="1143000"/>
          </a:xfrm>
        </p:spPr>
        <p:txBody>
          <a:bodyPr/>
          <a:lstStyle/>
          <a:p>
            <a:pPr eaLnBrk="1" hangingPunct="1"/>
            <a:r>
              <a:rPr lang="en-US" altLang="en-US" b="1" dirty="0" smtClean="0">
                <a:ea typeface="ＭＳ Ｐゴシック" charset="-128"/>
              </a:rPr>
              <a:t>Cal-SCHLS Resources</a:t>
            </a:r>
            <a:r>
              <a:rPr lang="en-US" altLang="en-US" b="1" dirty="0">
                <a:ea typeface="ＭＳ Ｐゴシック" charset="-128"/>
              </a:rPr>
              <a:t/>
            </a:r>
            <a:br>
              <a:rPr lang="en-US" altLang="en-US" b="1" dirty="0">
                <a:ea typeface="ＭＳ Ｐゴシック" charset="-128"/>
              </a:rPr>
            </a:br>
            <a:r>
              <a:rPr lang="en-US" altLang="en-US" sz="2000" b="1" dirty="0" err="1" smtClean="0">
                <a:solidFill>
                  <a:schemeClr val="tx1"/>
                </a:solidFill>
                <a:ea typeface="ＭＳ Ｐゴシック" charset="-128"/>
              </a:rPr>
              <a:t>cal-schls.wested.org</a:t>
            </a:r>
            <a:r>
              <a:rPr lang="en-US" altLang="en-US" sz="2000" b="1" dirty="0" smtClean="0">
                <a:solidFill>
                  <a:schemeClr val="tx1"/>
                </a:solidFill>
                <a:ea typeface="ＭＳ Ｐゴシック" charset="-128"/>
              </a:rPr>
              <a:t> </a:t>
            </a:r>
            <a:r>
              <a:rPr lang="en-US" altLang="en-US" sz="2000" b="1" dirty="0">
                <a:solidFill>
                  <a:schemeClr val="tx1"/>
                </a:solidFill>
                <a:ea typeface="ＭＳ Ｐゴシック" charset="-128"/>
              </a:rPr>
              <a:t/>
            </a:r>
            <a:br>
              <a:rPr lang="en-US" altLang="en-US" sz="2000" b="1" dirty="0">
                <a:solidFill>
                  <a:schemeClr val="tx1"/>
                </a:solidFill>
                <a:ea typeface="ＭＳ Ｐゴシック" charset="-128"/>
              </a:rPr>
            </a:br>
            <a:r>
              <a:rPr lang="en-US" altLang="en-US" sz="2000" b="1" dirty="0" smtClean="0">
                <a:solidFill>
                  <a:schemeClr val="tx1"/>
                </a:solidFill>
                <a:ea typeface="ＭＳ Ｐゴシック" charset="-128"/>
              </a:rPr>
              <a:t>californias3.wested.org</a:t>
            </a:r>
            <a:endParaRPr lang="en-US" altLang="en-US" b="1" dirty="0">
              <a:ea typeface="ＭＳ Ｐゴシック" charset="-128"/>
            </a:endParaRPr>
          </a:p>
        </p:txBody>
      </p:sp>
      <p:sp>
        <p:nvSpPr>
          <p:cNvPr id="13107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charset="0"/>
                <a:ea typeface="ＭＳ Ｐゴシック" charset="-128"/>
              </a:defRPr>
            </a:lvl1pPr>
            <a:lvl2pPr marL="742950" indent="-285750">
              <a:spcBef>
                <a:spcPct val="20000"/>
              </a:spcBef>
              <a:buChar char="–"/>
              <a:defRPr sz="24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DCC9CD19-7079-B247-A763-1EE2C933C27C}" type="slidenum">
              <a:rPr lang="en-US" altLang="en-US" sz="1400"/>
              <a:pPr>
                <a:spcBef>
                  <a:spcPct val="0"/>
                </a:spcBef>
                <a:buFontTx/>
                <a:buNone/>
              </a:pPr>
              <a:t>42</a:t>
            </a:fld>
            <a:endParaRPr lang="en-US" altLang="en-US" sz="1400"/>
          </a:p>
        </p:txBody>
      </p:sp>
      <p:sp>
        <p:nvSpPr>
          <p:cNvPr id="131074" name="Text Placeholder 5"/>
          <p:cNvSpPr>
            <a:spLocks noGrp="1"/>
          </p:cNvSpPr>
          <p:nvPr>
            <p:ph type="body" sz="half" idx="4294967295"/>
          </p:nvPr>
        </p:nvSpPr>
        <p:spPr>
          <a:xfrm>
            <a:off x="1676400" y="1371600"/>
            <a:ext cx="7467600" cy="5486400"/>
          </a:xfrm>
        </p:spPr>
        <p:txBody>
          <a:bodyPr/>
          <a:lstStyle/>
          <a:p>
            <a:pPr>
              <a:spcAft>
                <a:spcPts val="1200"/>
              </a:spcAft>
            </a:pPr>
            <a:r>
              <a:rPr lang="en-US" altLang="en-US" i="1" dirty="0">
                <a:ea typeface="ＭＳ Ｐゴシック" charset="-128"/>
              </a:rPr>
              <a:t>Making Sense of School Climate: Using Cal-SCHLS to Inform School Improvement Efforts</a:t>
            </a:r>
            <a:endParaRPr lang="en-US" altLang="en-US" dirty="0">
              <a:ea typeface="ＭＳ Ｐゴシック" charset="-128"/>
            </a:endParaRPr>
          </a:p>
          <a:p>
            <a:pPr>
              <a:spcAft>
                <a:spcPts val="1200"/>
              </a:spcAft>
            </a:pPr>
            <a:r>
              <a:rPr lang="en-US" altLang="en-US" i="1" dirty="0">
                <a:ea typeface="ＭＳ Ｐゴシック" charset="-128"/>
              </a:rPr>
              <a:t>Making Data-driven Decisions in Student Support and School Mental Health Programs:  A Guidebook for Practice</a:t>
            </a:r>
          </a:p>
          <a:p>
            <a:pPr>
              <a:spcAft>
                <a:spcPts val="1200"/>
              </a:spcAft>
            </a:pPr>
            <a:r>
              <a:rPr lang="en-US" altLang="en-US" i="1" dirty="0">
                <a:ea typeface="ＭＳ Ｐゴシック" charset="-128"/>
              </a:rPr>
              <a:t>Helpful Resources for Local Control and Accountability Plans and School Safety Plans: Cal-SCHLS.</a:t>
            </a:r>
          </a:p>
          <a:p>
            <a:pPr>
              <a:spcAft>
                <a:spcPts val="1200"/>
              </a:spcAft>
            </a:pPr>
            <a:r>
              <a:rPr lang="en-US" altLang="en-US" i="1" dirty="0">
                <a:ea typeface="ＭＳ Ｐゴシック" charset="-128"/>
              </a:rPr>
              <a:t>Assessing School Climate:  Cal-SCHLS</a:t>
            </a:r>
          </a:p>
          <a:p>
            <a:pPr>
              <a:spcAft>
                <a:spcPts val="1200"/>
              </a:spcAft>
            </a:pPr>
            <a:r>
              <a:rPr lang="en-US" altLang="en-US" i="1" dirty="0">
                <a:ea typeface="ＭＳ Ｐゴシック" charset="-128"/>
              </a:rPr>
              <a:t>Assessing Social Emotional Health and Learning: Cal-SCHLS</a:t>
            </a:r>
          </a:p>
          <a:p>
            <a:pPr>
              <a:spcAft>
                <a:spcPts val="1200"/>
              </a:spcAft>
            </a:pPr>
            <a:endParaRPr lang="en-US" altLang="en-US" i="1" dirty="0">
              <a:ea typeface="ＭＳ Ｐゴシック" charset="-128"/>
            </a:endParaRPr>
          </a:p>
          <a:p>
            <a:pPr>
              <a:spcAft>
                <a:spcPts val="1200"/>
              </a:spcAft>
            </a:pPr>
            <a:endParaRPr lang="en-US" altLang="en-US" i="1" dirty="0">
              <a:ea typeface="ＭＳ Ｐゴシック" charset="-128"/>
            </a:endParaRPr>
          </a:p>
          <a:p>
            <a:endParaRPr lang="en-US" altLang="en-US" dirty="0">
              <a:ea typeface="ＭＳ Ｐゴシック" charset="-128"/>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ctrTitle"/>
          </p:nvPr>
        </p:nvSpPr>
        <p:spPr>
          <a:xfrm>
            <a:off x="2590800" y="304800"/>
            <a:ext cx="5867400" cy="1752600"/>
          </a:xfrm>
        </p:spPr>
        <p:txBody>
          <a:bodyPr/>
          <a:lstStyle/>
          <a:p>
            <a:pPr eaLnBrk="1" hangingPunct="1"/>
            <a:r>
              <a:rPr lang="en-US" altLang="en-US" b="1" dirty="0">
                <a:ea typeface="ＭＳ Ｐゴシック" charset="-128"/>
              </a:rPr>
              <a:t>Questions?</a:t>
            </a:r>
            <a:br>
              <a:rPr lang="en-US" altLang="en-US" b="1" dirty="0">
                <a:ea typeface="ＭＳ Ｐゴシック" charset="-128"/>
              </a:rPr>
            </a:br>
            <a:r>
              <a:rPr lang="en-US" altLang="en-US" b="1" dirty="0">
                <a:ea typeface="ＭＳ Ｐゴシック" charset="-128"/>
              </a:rPr>
              <a:t>Comments?</a:t>
            </a:r>
            <a:endParaRPr lang="en-US" altLang="en-US" b="1" dirty="0">
              <a:latin typeface="Times" charset="0"/>
              <a:ea typeface="ＭＳ Ｐゴシック" charset="-128"/>
            </a:endParaRPr>
          </a:p>
        </p:txBody>
      </p:sp>
      <p:sp>
        <p:nvSpPr>
          <p:cNvPr id="8" name="Rectangle 3"/>
          <p:cNvSpPr txBox="1">
            <a:spLocks noGrp="1" noChangeArrowheads="1"/>
          </p:cNvSpPr>
          <p:nvPr>
            <p:ph type="subTitle" idx="1"/>
          </p:nvPr>
        </p:nvSpPr>
        <p:spPr>
          <a:xfrm>
            <a:off x="2489200" y="3276600"/>
            <a:ext cx="5867400" cy="1981199"/>
          </a:xfrm>
        </p:spPr>
        <p:txBody>
          <a:bodyPr/>
          <a:lstStyle>
            <a:lvl1pPr>
              <a:defRPr sz="1300">
                <a:solidFill>
                  <a:srgbClr val="000054"/>
                </a:solidFill>
                <a:latin typeface="Arial" charset="0"/>
                <a:ea typeface="ＭＳ Ｐゴシック" charset="-128"/>
              </a:defRPr>
            </a:lvl1pPr>
            <a:lvl2pPr marL="742950" indent="-285750">
              <a:defRPr sz="1300">
                <a:solidFill>
                  <a:srgbClr val="000054"/>
                </a:solidFill>
                <a:latin typeface="Arial" charset="0"/>
                <a:ea typeface="ＭＳ Ｐゴシック" charset="-128"/>
              </a:defRPr>
            </a:lvl2pPr>
            <a:lvl3pPr marL="1143000" indent="-228600">
              <a:defRPr sz="1300">
                <a:solidFill>
                  <a:srgbClr val="000054"/>
                </a:solidFill>
                <a:latin typeface="Arial" charset="0"/>
                <a:ea typeface="ＭＳ Ｐゴシック" charset="-128"/>
              </a:defRPr>
            </a:lvl3pPr>
            <a:lvl4pPr marL="1600200" indent="-228600">
              <a:defRPr sz="1300">
                <a:solidFill>
                  <a:srgbClr val="000054"/>
                </a:solidFill>
                <a:latin typeface="Arial" charset="0"/>
                <a:ea typeface="ＭＳ Ｐゴシック" charset="-128"/>
              </a:defRPr>
            </a:lvl4pPr>
            <a:lvl5pPr marL="2057400" indent="-228600">
              <a:defRPr sz="1300">
                <a:solidFill>
                  <a:srgbClr val="000054"/>
                </a:solidFill>
                <a:latin typeface="Arial" charset="0"/>
                <a:ea typeface="ＭＳ Ｐゴシック" charset="-128"/>
              </a:defRPr>
            </a:lvl5pPr>
            <a:lvl6pPr marL="2514600" indent="-228600" eaLnBrk="0" fontAlgn="base" hangingPunct="0">
              <a:spcBef>
                <a:spcPct val="0"/>
              </a:spcBef>
              <a:spcAft>
                <a:spcPct val="0"/>
              </a:spcAft>
              <a:defRPr sz="1300">
                <a:solidFill>
                  <a:srgbClr val="000054"/>
                </a:solidFill>
                <a:latin typeface="Arial" charset="0"/>
                <a:ea typeface="ＭＳ Ｐゴシック" charset="-128"/>
              </a:defRPr>
            </a:lvl6pPr>
            <a:lvl7pPr marL="2971800" indent="-228600" eaLnBrk="0" fontAlgn="base" hangingPunct="0">
              <a:spcBef>
                <a:spcPct val="0"/>
              </a:spcBef>
              <a:spcAft>
                <a:spcPct val="0"/>
              </a:spcAft>
              <a:defRPr sz="1300">
                <a:solidFill>
                  <a:srgbClr val="000054"/>
                </a:solidFill>
                <a:latin typeface="Arial" charset="0"/>
                <a:ea typeface="ＭＳ Ｐゴシック" charset="-128"/>
              </a:defRPr>
            </a:lvl7pPr>
            <a:lvl8pPr marL="3429000" indent="-228600" eaLnBrk="0" fontAlgn="base" hangingPunct="0">
              <a:spcBef>
                <a:spcPct val="0"/>
              </a:spcBef>
              <a:spcAft>
                <a:spcPct val="0"/>
              </a:spcAft>
              <a:defRPr sz="1300">
                <a:solidFill>
                  <a:srgbClr val="000054"/>
                </a:solidFill>
                <a:latin typeface="Arial" charset="0"/>
                <a:ea typeface="ＭＳ Ｐゴシック" charset="-128"/>
              </a:defRPr>
            </a:lvl8pPr>
            <a:lvl9pPr marL="3886200" indent="-228600" eaLnBrk="0" fontAlgn="base" hangingPunct="0">
              <a:spcBef>
                <a:spcPct val="0"/>
              </a:spcBef>
              <a:spcAft>
                <a:spcPct val="0"/>
              </a:spcAft>
              <a:defRPr sz="1300">
                <a:solidFill>
                  <a:srgbClr val="000054"/>
                </a:solidFill>
                <a:latin typeface="Arial" charset="0"/>
                <a:ea typeface="ＭＳ Ｐゴシック" charset="-128"/>
              </a:defRPr>
            </a:lvl9pPr>
          </a:lstStyle>
          <a:p>
            <a:pPr eaLnBrk="1" hangingPunct="1">
              <a:defRPr/>
            </a:pPr>
            <a:r>
              <a:rPr lang="en-US" altLang="en-US" sz="2400" dirty="0" smtClean="0">
                <a:solidFill>
                  <a:schemeClr val="tx1"/>
                </a:solidFill>
                <a:latin typeface="+mn-lt"/>
              </a:rPr>
              <a:t>Visit Our Websites</a:t>
            </a:r>
            <a:endParaRPr lang="en-US" altLang="en-US" sz="2400" dirty="0">
              <a:solidFill>
                <a:schemeClr val="tx1"/>
              </a:solidFill>
              <a:latin typeface="+mn-lt"/>
            </a:endParaRPr>
          </a:p>
          <a:p>
            <a:pPr eaLnBrk="1" hangingPunct="1">
              <a:defRPr/>
            </a:pPr>
            <a:r>
              <a:rPr lang="en-US" altLang="en-US" sz="2400" b="1" dirty="0" err="1" smtClean="0">
                <a:solidFill>
                  <a:schemeClr val="tx1"/>
                </a:solidFill>
              </a:rPr>
              <a:t>chks.wested.org</a:t>
            </a:r>
            <a:endParaRPr lang="en-US" altLang="en-US" sz="2400" b="1" dirty="0" smtClean="0">
              <a:solidFill>
                <a:schemeClr val="tx1"/>
              </a:solidFill>
              <a:latin typeface="+mn-lt"/>
            </a:endParaRPr>
          </a:p>
          <a:p>
            <a:pPr eaLnBrk="1" hangingPunct="1">
              <a:defRPr/>
            </a:pPr>
            <a:r>
              <a:rPr lang="en-US" altLang="en-US" sz="2400" b="1" dirty="0" err="1" smtClean="0">
                <a:solidFill>
                  <a:schemeClr val="tx1"/>
                </a:solidFill>
                <a:latin typeface="+mn-lt"/>
              </a:rPr>
              <a:t>cal-schls.wested.org</a:t>
            </a:r>
            <a:r>
              <a:rPr lang="en-US" altLang="en-US" sz="2400" b="1" dirty="0" smtClean="0">
                <a:solidFill>
                  <a:schemeClr val="tx1"/>
                </a:solidFill>
                <a:latin typeface="+mn-lt"/>
              </a:rPr>
              <a:t> </a:t>
            </a:r>
            <a:endParaRPr lang="en-US" altLang="en-US" sz="2400" b="1" dirty="0">
              <a:solidFill>
                <a:schemeClr val="tx1"/>
              </a:solidFill>
              <a:latin typeface="+mn-lt"/>
            </a:endParaRPr>
          </a:p>
          <a:p>
            <a:pPr eaLnBrk="1" hangingPunct="1">
              <a:defRPr/>
            </a:pPr>
            <a:r>
              <a:rPr lang="en-US" altLang="en-US" sz="2400" b="1" smtClean="0">
                <a:solidFill>
                  <a:schemeClr val="tx1"/>
                </a:solidFill>
                <a:latin typeface="+mn-lt"/>
              </a:rPr>
              <a:t>californias3.wested.org</a:t>
            </a:r>
            <a:endParaRPr lang="en-US" altLang="en-US" sz="2400" b="1" dirty="0">
              <a:solidFill>
                <a:schemeClr val="tx1"/>
              </a:solidFill>
              <a:latin typeface="+mn-lt"/>
            </a:endParaRPr>
          </a:p>
        </p:txBody>
      </p:sp>
      <p:sp>
        <p:nvSpPr>
          <p:cNvPr id="132099"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charset="0"/>
                <a:ea typeface="ＭＳ Ｐゴシック" charset="-128"/>
              </a:defRPr>
            </a:lvl1pPr>
            <a:lvl2pPr marL="742950" indent="-285750">
              <a:spcBef>
                <a:spcPct val="20000"/>
              </a:spcBef>
              <a:buChar char="–"/>
              <a:defRPr sz="24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5B332519-5673-A34D-A64D-52975C92CCDD}" type="slidenum">
              <a:rPr lang="en-US" altLang="en-US" sz="1400"/>
              <a:pPr>
                <a:spcBef>
                  <a:spcPct val="0"/>
                </a:spcBef>
                <a:buFontTx/>
                <a:buNone/>
              </a:pPr>
              <a:t>43</a:t>
            </a:fld>
            <a:endParaRPr lang="en-US" altLang="en-US" sz="1400"/>
          </a:p>
        </p:txBody>
      </p:sp>
      <p:sp>
        <p:nvSpPr>
          <p:cNvPr id="2" name="Rectangle 1"/>
          <p:cNvSpPr/>
          <p:nvPr/>
        </p:nvSpPr>
        <p:spPr>
          <a:xfrm>
            <a:off x="1727200" y="1981200"/>
            <a:ext cx="7391400" cy="923330"/>
          </a:xfrm>
          <a:prstGeom prst="rect">
            <a:avLst/>
          </a:prstGeom>
        </p:spPr>
        <p:txBody>
          <a:bodyPr wrap="square">
            <a:spAutoFit/>
          </a:bodyPr>
          <a:lstStyle/>
          <a:p>
            <a:pPr algn="ctr"/>
            <a:r>
              <a:rPr lang="en-US" altLang="en-US" sz="1800" dirty="0"/>
              <a:t>Email your regional </a:t>
            </a:r>
            <a:r>
              <a:rPr lang="en-US" altLang="en-US" sz="1800" dirty="0" smtClean="0"/>
              <a:t>center:</a:t>
            </a:r>
            <a:r>
              <a:rPr lang="en-US" altLang="en-US" sz="1800" dirty="0"/>
              <a:t/>
            </a:r>
            <a:br>
              <a:rPr lang="en-US" altLang="en-US" sz="1800" dirty="0"/>
            </a:br>
            <a:r>
              <a:rPr lang="en-US" altLang="en-US" sz="1800" dirty="0" err="1"/>
              <a:t>cal-schls@wested.org</a:t>
            </a:r>
            <a:r>
              <a:rPr lang="en-US" altLang="en-US" sz="1800" dirty="0"/>
              <a:t> for Northern Coastal &amp; Southern California</a:t>
            </a:r>
            <a:br>
              <a:rPr lang="en-US" altLang="en-US" sz="1800" dirty="0"/>
            </a:br>
            <a:r>
              <a:rPr lang="en-US" altLang="en-US" sz="1800" dirty="0" err="1"/>
              <a:t>squinn@duerrevaluation.com</a:t>
            </a:r>
            <a:r>
              <a:rPr lang="en-US" altLang="en-US" sz="1800" dirty="0"/>
              <a:t> for North Central </a:t>
            </a:r>
            <a:r>
              <a:rPr lang="en-US" altLang="en-US" sz="1800" dirty="0" smtClean="0"/>
              <a:t>California</a:t>
            </a:r>
            <a:endParaRPr lang="en-US" sz="1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5"/>
          <p:cNvSpPr>
            <a:spLocks noGrp="1"/>
          </p:cNvSpPr>
          <p:nvPr>
            <p:ph type="title"/>
          </p:nvPr>
        </p:nvSpPr>
        <p:spPr>
          <a:xfrm>
            <a:off x="1752600" y="304800"/>
            <a:ext cx="7315200" cy="1143000"/>
          </a:xfrm>
        </p:spPr>
        <p:txBody>
          <a:bodyPr/>
          <a:lstStyle/>
          <a:p>
            <a:r>
              <a:rPr lang="en-US" altLang="en-US" b="1">
                <a:ea typeface="ＭＳ Ｐゴシック" charset="-128"/>
              </a:rPr>
              <a:t>Cal-SCHLS: What does it measure? </a:t>
            </a:r>
            <a:r>
              <a:rPr lang="en-US" altLang="en-US" sz="2400" b="1" dirty="0">
                <a:ea typeface="ＭＳ Ｐゴシック" charset="-128"/>
              </a:rPr>
              <a:t>Part 2</a:t>
            </a:r>
          </a:p>
        </p:txBody>
      </p:sp>
      <p:sp>
        <p:nvSpPr>
          <p:cNvPr id="37890" name="Text Placeholder 7"/>
          <p:cNvSpPr>
            <a:spLocks noGrp="1"/>
          </p:cNvSpPr>
          <p:nvPr>
            <p:ph idx="1"/>
          </p:nvPr>
        </p:nvSpPr>
        <p:spPr/>
        <p:txBody>
          <a:bodyPr/>
          <a:lstStyle/>
          <a:p>
            <a:r>
              <a:rPr lang="en-US" sz="2800" dirty="0"/>
              <a:t>Student social-emotional health and competence</a:t>
            </a:r>
            <a:r>
              <a:rPr lang="en-US" sz="2800" dirty="0" smtClean="0"/>
              <a:t>.</a:t>
            </a:r>
          </a:p>
          <a:p>
            <a:r>
              <a:rPr lang="en-US" altLang="en-US" sz="2800" dirty="0" smtClean="0">
                <a:ea typeface="ＭＳ Ｐゴシック" charset="-128"/>
              </a:rPr>
              <a:t>Student depression/suicide </a:t>
            </a:r>
            <a:r>
              <a:rPr lang="en-US" altLang="en-US" sz="2800" dirty="0">
                <a:ea typeface="ＭＳ Ｐゴシック" charset="-128"/>
              </a:rPr>
              <a:t>risk, and other mental and physical health risks</a:t>
            </a:r>
            <a:r>
              <a:rPr lang="en-US" altLang="en-US" sz="2800" dirty="0" smtClean="0">
                <a:ea typeface="ＭＳ Ｐゴシック" charset="-128"/>
              </a:rPr>
              <a:t>.</a:t>
            </a:r>
          </a:p>
          <a:p>
            <a:r>
              <a:rPr lang="en-US" altLang="en-US" sz="2800" dirty="0">
                <a:ea typeface="ＭＳ Ｐゴシック" charset="-128"/>
              </a:rPr>
              <a:t>Academic mindset, expectations, and rigor (student, staff</a:t>
            </a:r>
            <a:r>
              <a:rPr lang="en-US" altLang="en-US" sz="2800" dirty="0" smtClean="0">
                <a:ea typeface="ＭＳ Ｐゴシック" charset="-128"/>
              </a:rPr>
              <a:t>).</a:t>
            </a:r>
          </a:p>
          <a:p>
            <a:r>
              <a:rPr lang="en-US" altLang="en-US" sz="2800" dirty="0" smtClean="0">
                <a:ea typeface="ＭＳ Ｐゴシック" charset="-128"/>
              </a:rPr>
              <a:t>Student </a:t>
            </a:r>
            <a:r>
              <a:rPr lang="en-US" altLang="en-US" sz="2800" smtClean="0">
                <a:ea typeface="ＭＳ Ｐゴシック" charset="-128"/>
              </a:rPr>
              <a:t>peer relationships (student, staff).</a:t>
            </a:r>
            <a:endParaRPr lang="en-US" altLang="en-US" sz="2800" dirty="0">
              <a:ea typeface="ＭＳ Ｐゴシック" charset="-128"/>
            </a:endParaRPr>
          </a:p>
          <a:p>
            <a:endParaRPr lang="en-US" altLang="en-US" sz="2800" dirty="0">
              <a:ea typeface="ＭＳ Ｐゴシック" charset="-128"/>
            </a:endParaRPr>
          </a:p>
          <a:p>
            <a:endParaRPr lang="en-US" altLang="en-US" sz="2800" dirty="0" smtClean="0">
              <a:ea typeface="ＭＳ Ｐゴシック" charset="-128"/>
            </a:endParaRPr>
          </a:p>
          <a:p>
            <a:endParaRPr lang="en-US" altLang="en-US" dirty="0">
              <a:ea typeface="ＭＳ Ｐゴシック" charset="-128"/>
            </a:endParaRPr>
          </a:p>
        </p:txBody>
      </p:sp>
      <p:sp>
        <p:nvSpPr>
          <p:cNvPr id="2" name="Slide Number Placeholder 1"/>
          <p:cNvSpPr>
            <a:spLocks noGrp="1"/>
          </p:cNvSpPr>
          <p:nvPr>
            <p:ph type="sldNum" sz="quarter" idx="12"/>
          </p:nvPr>
        </p:nvSpPr>
        <p:spPr/>
        <p:txBody>
          <a:bodyPr/>
          <a:lstStyle/>
          <a:p>
            <a:pPr>
              <a:defRPr/>
            </a:pPr>
            <a:fld id="{AA51DF2C-FF89-674A-BEE1-916F1EFF539F}" type="slidenum">
              <a:rPr lang="en-US" altLang="en-US" smtClean="0"/>
              <a:pPr>
                <a:defRPr/>
              </a:pPr>
              <a:t>5</a:t>
            </a:fld>
            <a:endParaRPr lang="en-US" altLang="en-US"/>
          </a:p>
        </p:txBody>
      </p:sp>
    </p:spTree>
    <p:extLst>
      <p:ext uri="{BB962C8B-B14F-4D97-AF65-F5344CB8AC3E}">
        <p14:creationId xmlns:p14="http://schemas.microsoft.com/office/powerpoint/2010/main" val="2891750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5"/>
          <p:cNvSpPr>
            <a:spLocks noGrp="1"/>
          </p:cNvSpPr>
          <p:nvPr>
            <p:ph type="title"/>
          </p:nvPr>
        </p:nvSpPr>
        <p:spPr>
          <a:xfrm>
            <a:off x="1828800" y="304800"/>
            <a:ext cx="7315200" cy="1143000"/>
          </a:xfrm>
        </p:spPr>
        <p:txBody>
          <a:bodyPr/>
          <a:lstStyle/>
          <a:p>
            <a:r>
              <a:rPr lang="en-US" altLang="en-US" b="1">
                <a:ea typeface="ＭＳ Ｐゴシック" charset="-128"/>
              </a:rPr>
              <a:t>Cal-SCHLS: What does it measure? </a:t>
            </a:r>
            <a:r>
              <a:rPr lang="en-US" altLang="en-US" sz="2400" b="1" dirty="0">
                <a:ea typeface="ＭＳ Ｐゴシック" charset="-128"/>
              </a:rPr>
              <a:t>Part 3</a:t>
            </a:r>
          </a:p>
        </p:txBody>
      </p:sp>
      <p:sp>
        <p:nvSpPr>
          <p:cNvPr id="39938" name="Text Placeholder 7"/>
          <p:cNvSpPr>
            <a:spLocks noGrp="1"/>
          </p:cNvSpPr>
          <p:nvPr>
            <p:ph idx="1"/>
          </p:nvPr>
        </p:nvSpPr>
        <p:spPr/>
        <p:txBody>
          <a:bodyPr/>
          <a:lstStyle/>
          <a:p>
            <a:r>
              <a:rPr lang="en-US" altLang="en-US" sz="2800" dirty="0">
                <a:ea typeface="ＭＳ Ｐゴシック" charset="-128"/>
              </a:rPr>
              <a:t>Respect for diversity and equity (student, staff, parent). </a:t>
            </a:r>
            <a:endParaRPr lang="en-US" sz="2800" dirty="0"/>
          </a:p>
          <a:p>
            <a:r>
              <a:rPr lang="en-US" altLang="en-US" sz="2800" dirty="0">
                <a:ea typeface="ＭＳ Ｐゴシック" charset="-128"/>
              </a:rPr>
              <a:t>Physical environment and resources (student, staff, parent). </a:t>
            </a:r>
          </a:p>
          <a:p>
            <a:r>
              <a:rPr lang="en-US" altLang="en-US" sz="2800" dirty="0" smtClean="0">
                <a:ea typeface="ＭＳ Ｐゴシック" charset="-128"/>
              </a:rPr>
              <a:t>Discipline </a:t>
            </a:r>
            <a:r>
              <a:rPr lang="en-US" altLang="en-US" sz="2800" dirty="0">
                <a:ea typeface="ＭＳ Ｐゴシック" charset="-128"/>
              </a:rPr>
              <a:t>and order; clarity of rules and expectations </a:t>
            </a:r>
            <a:r>
              <a:rPr lang="en-US" altLang="en-US" sz="2800" dirty="0" smtClean="0">
                <a:ea typeface="ＭＳ Ｐゴシック" charset="-128"/>
              </a:rPr>
              <a:t>(student, staff</a:t>
            </a:r>
            <a:r>
              <a:rPr lang="en-US" altLang="en-US" sz="2800" dirty="0">
                <a:ea typeface="ＭＳ Ｐゴシック" charset="-128"/>
              </a:rPr>
              <a:t>, parent).</a:t>
            </a:r>
          </a:p>
          <a:p>
            <a:r>
              <a:rPr lang="en-US" altLang="en-US" sz="2800" dirty="0" smtClean="0">
                <a:ea typeface="ＭＳ Ｐゴシック" charset="-128"/>
              </a:rPr>
              <a:t>School </a:t>
            </a:r>
            <a:r>
              <a:rPr lang="en-US" altLang="en-US" sz="2800" dirty="0">
                <a:ea typeface="ＭＳ Ｐゴシック" charset="-128"/>
              </a:rPr>
              <a:t>supports (</a:t>
            </a:r>
            <a:r>
              <a:rPr lang="en-US" altLang="en-US" sz="2800" dirty="0" smtClean="0">
                <a:ea typeface="ＭＳ Ｐゴシック" charset="-128"/>
              </a:rPr>
              <a:t>staff, parent).</a:t>
            </a:r>
          </a:p>
          <a:p>
            <a:r>
              <a:rPr lang="en-US" altLang="en-US" sz="2800" dirty="0" smtClean="0">
                <a:ea typeface="ＭＳ Ｐゴシック" charset="-128"/>
              </a:rPr>
              <a:t>Staff engagement; parental involvement </a:t>
            </a:r>
            <a:r>
              <a:rPr lang="en-US" altLang="en-US" sz="2800" dirty="0">
                <a:ea typeface="ＭＳ Ｐゴシック" charset="-128"/>
              </a:rPr>
              <a:t>in school</a:t>
            </a:r>
            <a:r>
              <a:rPr lang="en-US" altLang="en-US" sz="2800" dirty="0" smtClean="0">
                <a:ea typeface="ＭＳ Ｐゴシック" charset="-128"/>
              </a:rPr>
              <a:t>.</a:t>
            </a:r>
          </a:p>
        </p:txBody>
      </p:sp>
      <p:sp>
        <p:nvSpPr>
          <p:cNvPr id="2" name="Slide Number Placeholder 1"/>
          <p:cNvSpPr>
            <a:spLocks noGrp="1"/>
          </p:cNvSpPr>
          <p:nvPr>
            <p:ph type="sldNum" sz="quarter" idx="12"/>
          </p:nvPr>
        </p:nvSpPr>
        <p:spPr/>
        <p:txBody>
          <a:bodyPr/>
          <a:lstStyle/>
          <a:p>
            <a:pPr>
              <a:defRPr/>
            </a:pPr>
            <a:fld id="{AA51DF2C-FF89-674A-BEE1-916F1EFF539F}" type="slidenum">
              <a:rPr lang="en-US" altLang="en-US" smtClean="0"/>
              <a:pPr>
                <a:defRPr/>
              </a:pPr>
              <a:t>6</a:t>
            </a:fld>
            <a:endParaRPr lang="en-US" altLang="en-US"/>
          </a:p>
        </p:txBody>
      </p:sp>
    </p:spTree>
    <p:extLst>
      <p:ext uri="{BB962C8B-B14F-4D97-AF65-F5344CB8AC3E}">
        <p14:creationId xmlns:p14="http://schemas.microsoft.com/office/powerpoint/2010/main" val="6577368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5"/>
          <p:cNvSpPr>
            <a:spLocks noGrp="1"/>
          </p:cNvSpPr>
          <p:nvPr>
            <p:ph type="title"/>
          </p:nvPr>
        </p:nvSpPr>
        <p:spPr>
          <a:xfrm>
            <a:off x="1752600" y="304800"/>
            <a:ext cx="7391400" cy="1143000"/>
          </a:xfrm>
        </p:spPr>
        <p:txBody>
          <a:bodyPr/>
          <a:lstStyle/>
          <a:p>
            <a:r>
              <a:rPr lang="en-US" altLang="en-US" sz="3000" b="1" dirty="0">
                <a:ea typeface="ＭＳ Ｐゴシック" charset="-128"/>
              </a:rPr>
              <a:t>Cal-SCHLS: </a:t>
            </a:r>
            <a:r>
              <a:rPr lang="en-US" altLang="en-US" sz="3000" b="1" dirty="0" smtClean="0">
                <a:ea typeface="ＭＳ Ｐゴシック" charset="-128"/>
              </a:rPr>
              <a:t>What does it measure? </a:t>
            </a:r>
            <a:br>
              <a:rPr lang="en-US" altLang="en-US" sz="3000" b="1" dirty="0" smtClean="0">
                <a:ea typeface="ＭＳ Ｐゴシック" charset="-128"/>
              </a:rPr>
            </a:br>
            <a:r>
              <a:rPr lang="en-US" altLang="en-US" sz="2400" b="1" dirty="0" smtClean="0">
                <a:ea typeface="ＭＳ Ｐゴシック" charset="-128"/>
              </a:rPr>
              <a:t>LCAP </a:t>
            </a:r>
            <a:endParaRPr lang="en-US" altLang="en-US" sz="2400" b="1" dirty="0">
              <a:ea typeface="ＭＳ Ｐゴシック" charset="-128"/>
            </a:endParaRPr>
          </a:p>
        </p:txBody>
      </p:sp>
      <p:sp>
        <p:nvSpPr>
          <p:cNvPr id="72706" name="Text Placeholder 7"/>
          <p:cNvSpPr>
            <a:spLocks noGrp="1"/>
          </p:cNvSpPr>
          <p:nvPr>
            <p:ph idx="1"/>
          </p:nvPr>
        </p:nvSpPr>
        <p:spPr>
          <a:xfrm>
            <a:off x="1981200" y="2133600"/>
            <a:ext cx="6858000" cy="4038600"/>
          </a:xfrm>
        </p:spPr>
        <p:txBody>
          <a:bodyPr/>
          <a:lstStyle/>
          <a:p>
            <a:pPr marL="0" indent="0">
              <a:buFontTx/>
              <a:buNone/>
            </a:pPr>
            <a:r>
              <a:rPr lang="en-US" altLang="en-US" sz="2800">
                <a:ea typeface="ＭＳ Ｐゴシック" charset="-128"/>
              </a:rPr>
              <a:t>Data are provided for four of eight state priorities: </a:t>
            </a:r>
          </a:p>
          <a:p>
            <a:pPr lvl="1"/>
            <a:r>
              <a:rPr lang="en-US" altLang="en-US" sz="2800">
                <a:ea typeface="ＭＳ Ｐゴシック" charset="-128"/>
              </a:rPr>
              <a:t>school climate </a:t>
            </a:r>
          </a:p>
          <a:p>
            <a:pPr lvl="1"/>
            <a:r>
              <a:rPr lang="en-US" altLang="en-US" sz="2800">
                <a:ea typeface="ＭＳ Ｐゴシック" charset="-128"/>
              </a:rPr>
              <a:t>pupil engagement </a:t>
            </a:r>
          </a:p>
          <a:p>
            <a:pPr lvl="1"/>
            <a:r>
              <a:rPr lang="en-US" altLang="en-US" sz="2800">
                <a:ea typeface="ＭＳ Ｐゴシック" charset="-128"/>
              </a:rPr>
              <a:t>parent involvement </a:t>
            </a:r>
          </a:p>
          <a:p>
            <a:pPr lvl="1"/>
            <a:r>
              <a:rPr lang="en-US" altLang="en-US" sz="2800">
                <a:ea typeface="ＭＳ Ｐゴシック" charset="-128"/>
              </a:rPr>
              <a:t>facilities</a:t>
            </a:r>
          </a:p>
        </p:txBody>
      </p:sp>
      <p:sp>
        <p:nvSpPr>
          <p:cNvPr id="2" name="Slide Number Placeholder 1"/>
          <p:cNvSpPr>
            <a:spLocks noGrp="1"/>
          </p:cNvSpPr>
          <p:nvPr>
            <p:ph type="sldNum" sz="quarter" idx="12"/>
          </p:nvPr>
        </p:nvSpPr>
        <p:spPr/>
        <p:txBody>
          <a:bodyPr/>
          <a:lstStyle/>
          <a:p>
            <a:pPr>
              <a:defRPr/>
            </a:pPr>
            <a:fld id="{AA51DF2C-FF89-674A-BEE1-916F1EFF539F}" type="slidenum">
              <a:rPr lang="en-US" altLang="en-US" smtClean="0"/>
              <a:pPr>
                <a:defRPr/>
              </a:pPr>
              <a:t>7</a:t>
            </a:fld>
            <a:endParaRPr lang="en-US" alt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753" name="Object 9"/>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74881" name="Document" r:id="rId4" imgW="6540259" imgH="7632419" progId="Word.Document.12">
                  <p:embed/>
                </p:oleObj>
              </mc:Choice>
              <mc:Fallback>
                <p:oleObj name="Document" r:id="rId4" imgW="6540259" imgH="7632419" progId="Word.Document.12">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5"/>
          <p:cNvSpPr>
            <a:spLocks noGrp="1"/>
          </p:cNvSpPr>
          <p:nvPr>
            <p:ph type="title"/>
          </p:nvPr>
        </p:nvSpPr>
        <p:spPr>
          <a:xfrm>
            <a:off x="1752600" y="304800"/>
            <a:ext cx="7391400" cy="1143000"/>
          </a:xfrm>
        </p:spPr>
        <p:txBody>
          <a:bodyPr/>
          <a:lstStyle/>
          <a:p>
            <a:r>
              <a:rPr lang="en-US" altLang="en-US" sz="3000" b="1" dirty="0">
                <a:ea typeface="ＭＳ Ｐゴシック" charset="-128"/>
              </a:rPr>
              <a:t>Cal-SCHLS: What does it measure? </a:t>
            </a:r>
            <a:br>
              <a:rPr lang="en-US" altLang="en-US" sz="3000" b="1" dirty="0">
                <a:ea typeface="ＭＳ Ｐゴシック" charset="-128"/>
              </a:rPr>
            </a:br>
            <a:r>
              <a:rPr lang="en-US" altLang="en-US" sz="2400" b="1" dirty="0" smtClean="0">
                <a:ea typeface="ＭＳ Ｐゴシック" charset="-128"/>
              </a:rPr>
              <a:t>LCAP: Numerical, High Need Subgroups</a:t>
            </a:r>
            <a:endParaRPr lang="en-US" altLang="en-US" sz="2400" b="1" dirty="0">
              <a:ea typeface="ＭＳ Ｐゴシック" charset="-128"/>
            </a:endParaRPr>
          </a:p>
        </p:txBody>
      </p:sp>
      <p:sp>
        <p:nvSpPr>
          <p:cNvPr id="76802" name="Text Placeholder 7"/>
          <p:cNvSpPr>
            <a:spLocks noGrp="1"/>
          </p:cNvSpPr>
          <p:nvPr>
            <p:ph idx="1"/>
          </p:nvPr>
        </p:nvSpPr>
        <p:spPr>
          <a:xfrm>
            <a:off x="1981200" y="2133600"/>
            <a:ext cx="6858000" cy="4038600"/>
          </a:xfrm>
        </p:spPr>
        <p:txBody>
          <a:bodyPr/>
          <a:lstStyle/>
          <a:p>
            <a:pPr marL="0" indent="0">
              <a:buFontTx/>
              <a:buNone/>
            </a:pPr>
            <a:r>
              <a:rPr lang="en-US" altLang="en-US" sz="2800" dirty="0">
                <a:ea typeface="ＭＳ Ｐゴシック" charset="-128"/>
              </a:rPr>
              <a:t>Results can be disaggregated for </a:t>
            </a:r>
          </a:p>
          <a:p>
            <a:pPr lvl="1">
              <a:buFont typeface="Arial" charset="0"/>
              <a:buChar char="•"/>
            </a:pPr>
            <a:r>
              <a:rPr lang="en-US" altLang="en-US" sz="2800" dirty="0">
                <a:ea typeface="ＭＳ Ｐゴシック" charset="-128"/>
              </a:rPr>
              <a:t>ethnicity/race,</a:t>
            </a:r>
          </a:p>
          <a:p>
            <a:pPr lvl="1">
              <a:buFont typeface="Arial" charset="0"/>
              <a:buChar char="•"/>
            </a:pPr>
            <a:r>
              <a:rPr lang="en-US" altLang="en-US" sz="2800" dirty="0">
                <a:ea typeface="ＭＳ Ｐゴシック" charset="-128"/>
              </a:rPr>
              <a:t>English learners, </a:t>
            </a:r>
          </a:p>
          <a:p>
            <a:pPr lvl="1">
              <a:buFont typeface="Arial" charset="0"/>
              <a:buChar char="•"/>
            </a:pPr>
            <a:r>
              <a:rPr lang="en-US" altLang="en-US" sz="2800" dirty="0">
                <a:ea typeface="ＭＳ Ｐゴシック" charset="-128"/>
              </a:rPr>
              <a:t>eligibility for free/reduced price meals, </a:t>
            </a:r>
          </a:p>
          <a:p>
            <a:pPr lvl="1">
              <a:buFont typeface="Arial" charset="0"/>
              <a:buChar char="•"/>
            </a:pPr>
            <a:r>
              <a:rPr lang="en-US" altLang="en-US" sz="2800" dirty="0">
                <a:ea typeface="ＭＳ Ｐゴシック" charset="-128"/>
              </a:rPr>
              <a:t>foster care youth, and</a:t>
            </a:r>
          </a:p>
          <a:p>
            <a:pPr lvl="1">
              <a:buFont typeface="Arial" charset="0"/>
              <a:buChar char="•"/>
            </a:pPr>
            <a:r>
              <a:rPr lang="en-US" altLang="en-US" sz="2800" dirty="0">
                <a:ea typeface="ＭＳ Ｐゴシック" charset="-128"/>
              </a:rPr>
              <a:t>district selected items, e.g., smoker vs. non-smoker; male vs. female, etc.</a:t>
            </a:r>
          </a:p>
        </p:txBody>
      </p:sp>
      <p:sp>
        <p:nvSpPr>
          <p:cNvPr id="2" name="Slide Number Placeholder 1"/>
          <p:cNvSpPr>
            <a:spLocks noGrp="1"/>
          </p:cNvSpPr>
          <p:nvPr>
            <p:ph type="sldNum" sz="quarter" idx="12"/>
          </p:nvPr>
        </p:nvSpPr>
        <p:spPr/>
        <p:txBody>
          <a:bodyPr/>
          <a:lstStyle/>
          <a:p>
            <a:pPr>
              <a:defRPr/>
            </a:pPr>
            <a:fld id="{AA51DF2C-FF89-674A-BEE1-916F1EFF539F}" type="slidenum">
              <a:rPr lang="en-US" altLang="en-US" smtClean="0"/>
              <a:pPr>
                <a:defRPr/>
              </a:pPr>
              <a:t>9</a:t>
            </a:fld>
            <a:endParaRPr lang="en-US" alt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rgbClr val="000054"/>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15690</TotalTime>
  <Words>5441</Words>
  <Application>Microsoft Macintosh PowerPoint</Application>
  <PresentationFormat>On-screen Show (4:3)</PresentationFormat>
  <Paragraphs>481</Paragraphs>
  <Slides>43</Slides>
  <Notes>29</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4" baseType="lpstr">
      <vt:lpstr>Arial  </vt:lpstr>
      <vt:lpstr>Century Gothic</vt:lpstr>
      <vt:lpstr>Courier New</vt:lpstr>
      <vt:lpstr>Lucida Grande</vt:lpstr>
      <vt:lpstr>ＭＳ Ｐゴシック</vt:lpstr>
      <vt:lpstr>Palatino</vt:lpstr>
      <vt:lpstr>Times</vt:lpstr>
      <vt:lpstr>Wingdings</vt:lpstr>
      <vt:lpstr>Arial</vt:lpstr>
      <vt:lpstr>Blank Presentation</vt:lpstr>
      <vt:lpstr>Document</vt:lpstr>
      <vt:lpstr>California School Climate,  Health and Learning  Survey System  Survey Administration  Email your regional center for more information: cal-schls@wested.org for Northern Coastal &amp; Southern California squinn@duerrevaluation.com for North Central California </vt:lpstr>
      <vt:lpstr>Today’s Topics </vt:lpstr>
      <vt:lpstr>Cal-SCHLS: What is it?</vt:lpstr>
      <vt:lpstr>Cal-SCHLS: What does it measure? Part 1</vt:lpstr>
      <vt:lpstr>Cal-SCHLS: What does it measure? Part 2</vt:lpstr>
      <vt:lpstr>Cal-SCHLS: What does it measure? Part 3</vt:lpstr>
      <vt:lpstr>Cal-SCHLS: What does it measure?  LCAP </vt:lpstr>
      <vt:lpstr>PowerPoint Presentation</vt:lpstr>
      <vt:lpstr>Cal-SCHLS: What does it measure?  LCAP: Numerical, High Need Subgroups</vt:lpstr>
      <vt:lpstr>Cal-SCHLS: What does it measure?  ESSA</vt:lpstr>
      <vt:lpstr>Cal-SCHLS: What does it measure?  LCFF and ESSA</vt:lpstr>
      <vt:lpstr>Cal-SCHLS Administration http://chks.wested.org/administer/</vt:lpstr>
      <vt:lpstr>Cal-SCHLS Administration Preparation Part 1</vt:lpstr>
      <vt:lpstr>PowerPoint Presentation</vt:lpstr>
      <vt:lpstr>Cal-SCHLS Administration  Preparation Part 2</vt:lpstr>
      <vt:lpstr>PowerPoint Presentation</vt:lpstr>
      <vt:lpstr>Cal-SCHLS Administration  Preparation Part 3</vt:lpstr>
      <vt:lpstr>Cal-SCHLS Administration  Registration</vt:lpstr>
      <vt:lpstr>PowerPoint Presentation</vt:lpstr>
      <vt:lpstr>PowerPoint Presentation</vt:lpstr>
      <vt:lpstr>Cal-SCHLS Administration  Instructions for the Registration Tab </vt:lpstr>
      <vt:lpstr>PowerPoint Presentation</vt:lpstr>
      <vt:lpstr>Cal-SCHLS Administration  Instructions for the Enrollment Tab </vt:lpstr>
      <vt:lpstr>PowerPoint Presentation</vt:lpstr>
      <vt:lpstr>Cal-SCHLS Administration  Instructions for the Paper Parent Survey Tab </vt:lpstr>
      <vt:lpstr>Cal-SCHLS Administration  Data Collection Part 1</vt:lpstr>
      <vt:lpstr>Cal-SCHLS Administration  Data Collection Part 2</vt:lpstr>
      <vt:lpstr>Cal-SCHLS Administration  Data Collection Part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Cal-SCHLS Administration  CSSS Data Collection</vt:lpstr>
      <vt:lpstr>Cal-SCHLS Administration  CSPS Data Collection</vt:lpstr>
      <vt:lpstr>Cal-SCHLS Reports</vt:lpstr>
      <vt:lpstr>PowerPoint Presentation</vt:lpstr>
      <vt:lpstr>PowerPoint Presentation</vt:lpstr>
      <vt:lpstr>Cal-SCHLS Resources Workshops and Trainings</vt:lpstr>
      <vt:lpstr>Cal-SCHLS Resources cal-schls.wested.org  californias3.wested.org</vt:lpstr>
      <vt:lpstr>Questions? Comments?</vt:lpstr>
    </vt:vector>
  </TitlesOfParts>
  <Company>CA Dept. of Education</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Cheryl McDonald</dc:creator>
  <cp:lastModifiedBy>Leslie Poynor</cp:lastModifiedBy>
  <cp:revision>891</cp:revision>
  <cp:lastPrinted>2016-03-24T23:58:39Z</cp:lastPrinted>
  <dcterms:created xsi:type="dcterms:W3CDTF">2012-10-18T18:28:37Z</dcterms:created>
  <dcterms:modified xsi:type="dcterms:W3CDTF">2016-10-18T18:32:27Z</dcterms:modified>
</cp:coreProperties>
</file>